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329" r:id="rId5"/>
    <p:sldId id="34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B96"/>
    <a:srgbClr val="00A29E"/>
    <a:srgbClr val="B7D433"/>
    <a:srgbClr val="C61471"/>
    <a:srgbClr val="00A2B0"/>
    <a:srgbClr val="CD78DD"/>
    <a:srgbClr val="9AD433"/>
    <a:srgbClr val="10C1C6"/>
    <a:srgbClr val="348879"/>
    <a:srgbClr val="3E48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61" autoAdjust="0"/>
    <p:restoredTop sz="76383" autoAdjust="0"/>
  </p:normalViewPr>
  <p:slideViewPr>
    <p:cSldViewPr snapToGrid="0" snapToObjects="1">
      <p:cViewPr varScale="1">
        <p:scale>
          <a:sx n="47" d="100"/>
          <a:sy n="47" d="100"/>
        </p:scale>
        <p:origin x="788" y="52"/>
      </p:cViewPr>
      <p:guideLst/>
    </p:cSldViewPr>
  </p:slideViewPr>
  <p:notesTextViewPr>
    <p:cViewPr>
      <p:scale>
        <a:sx n="1" d="1"/>
        <a:sy n="1" d="1"/>
      </p:scale>
      <p:origin x="0" y="0"/>
    </p:cViewPr>
  </p:notesTextViewPr>
  <p:sorterViewPr>
    <p:cViewPr>
      <p:scale>
        <a:sx n="100" d="100"/>
        <a:sy n="100" d="100"/>
      </p:scale>
      <p:origin x="0" y="-55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ris, Jill (NIH/NINDS) [E]" userId="de445f3e-7835-41df-9069-ce414dd7afd0" providerId="ADAL" clId="{1080C4DD-9747-4278-85D8-4CFEFAF4DE6A}"/>
    <pc:docChg chg="delSld delMainMaster">
      <pc:chgData name="Morris, Jill (NIH/NINDS) [E]" userId="de445f3e-7835-41df-9069-ce414dd7afd0" providerId="ADAL" clId="{1080C4DD-9747-4278-85D8-4CFEFAF4DE6A}" dt="2024-04-12T11:32:46.744" v="1" actId="47"/>
      <pc:docMkLst>
        <pc:docMk/>
      </pc:docMkLst>
      <pc:sldChg chg="del">
        <pc:chgData name="Morris, Jill (NIH/NINDS) [E]" userId="de445f3e-7835-41df-9069-ce414dd7afd0" providerId="ADAL" clId="{1080C4DD-9747-4278-85D8-4CFEFAF4DE6A}" dt="2024-04-12T11:32:38.163" v="0" actId="47"/>
        <pc:sldMkLst>
          <pc:docMk/>
          <pc:sldMk cId="1109566397" sldId="256"/>
        </pc:sldMkLst>
      </pc:sldChg>
      <pc:sldChg chg="del">
        <pc:chgData name="Morris, Jill (NIH/NINDS) [E]" userId="de445f3e-7835-41df-9069-ce414dd7afd0" providerId="ADAL" clId="{1080C4DD-9747-4278-85D8-4CFEFAF4DE6A}" dt="2024-04-12T11:32:46.744" v="1" actId="47"/>
        <pc:sldMkLst>
          <pc:docMk/>
          <pc:sldMk cId="2818082432" sldId="324"/>
        </pc:sldMkLst>
      </pc:sldChg>
      <pc:sldChg chg="del">
        <pc:chgData name="Morris, Jill (NIH/NINDS) [E]" userId="de445f3e-7835-41df-9069-ce414dd7afd0" providerId="ADAL" clId="{1080C4DD-9747-4278-85D8-4CFEFAF4DE6A}" dt="2024-04-12T11:32:38.163" v="0" actId="47"/>
        <pc:sldMkLst>
          <pc:docMk/>
          <pc:sldMk cId="3723218092" sldId="326"/>
        </pc:sldMkLst>
      </pc:sldChg>
      <pc:sldChg chg="del">
        <pc:chgData name="Morris, Jill (NIH/NINDS) [E]" userId="de445f3e-7835-41df-9069-ce414dd7afd0" providerId="ADAL" clId="{1080C4DD-9747-4278-85D8-4CFEFAF4DE6A}" dt="2024-04-12T11:32:38.163" v="0" actId="47"/>
        <pc:sldMkLst>
          <pc:docMk/>
          <pc:sldMk cId="2379884572" sldId="328"/>
        </pc:sldMkLst>
      </pc:sldChg>
      <pc:sldChg chg="del">
        <pc:chgData name="Morris, Jill (NIH/NINDS) [E]" userId="de445f3e-7835-41df-9069-ce414dd7afd0" providerId="ADAL" clId="{1080C4DD-9747-4278-85D8-4CFEFAF4DE6A}" dt="2024-04-12T11:32:46.744" v="1" actId="47"/>
        <pc:sldMkLst>
          <pc:docMk/>
          <pc:sldMk cId="1965238875" sldId="330"/>
        </pc:sldMkLst>
      </pc:sldChg>
      <pc:sldChg chg="del">
        <pc:chgData name="Morris, Jill (NIH/NINDS) [E]" userId="de445f3e-7835-41df-9069-ce414dd7afd0" providerId="ADAL" clId="{1080C4DD-9747-4278-85D8-4CFEFAF4DE6A}" dt="2024-04-12T11:32:46.744" v="1" actId="47"/>
        <pc:sldMkLst>
          <pc:docMk/>
          <pc:sldMk cId="3078343079" sldId="344"/>
        </pc:sldMkLst>
      </pc:sldChg>
      <pc:sldChg chg="del">
        <pc:chgData name="Morris, Jill (NIH/NINDS) [E]" userId="de445f3e-7835-41df-9069-ce414dd7afd0" providerId="ADAL" clId="{1080C4DD-9747-4278-85D8-4CFEFAF4DE6A}" dt="2024-04-12T11:32:46.744" v="1" actId="47"/>
        <pc:sldMkLst>
          <pc:docMk/>
          <pc:sldMk cId="725837464" sldId="345"/>
        </pc:sldMkLst>
      </pc:sldChg>
      <pc:sldChg chg="del">
        <pc:chgData name="Morris, Jill (NIH/NINDS) [E]" userId="de445f3e-7835-41df-9069-ce414dd7afd0" providerId="ADAL" clId="{1080C4DD-9747-4278-85D8-4CFEFAF4DE6A}" dt="2024-04-12T11:32:46.744" v="1" actId="47"/>
        <pc:sldMkLst>
          <pc:docMk/>
          <pc:sldMk cId="1448892587" sldId="1668"/>
        </pc:sldMkLst>
      </pc:sldChg>
      <pc:sldChg chg="del">
        <pc:chgData name="Morris, Jill (NIH/NINDS) [E]" userId="de445f3e-7835-41df-9069-ce414dd7afd0" providerId="ADAL" clId="{1080C4DD-9747-4278-85D8-4CFEFAF4DE6A}" dt="2024-04-12T11:32:46.744" v="1" actId="47"/>
        <pc:sldMkLst>
          <pc:docMk/>
          <pc:sldMk cId="3229419802" sldId="1797"/>
        </pc:sldMkLst>
      </pc:sldChg>
      <pc:sldChg chg="del">
        <pc:chgData name="Morris, Jill (NIH/NINDS) [E]" userId="de445f3e-7835-41df-9069-ce414dd7afd0" providerId="ADAL" clId="{1080C4DD-9747-4278-85D8-4CFEFAF4DE6A}" dt="2024-04-12T11:32:46.744" v="1" actId="47"/>
        <pc:sldMkLst>
          <pc:docMk/>
          <pc:sldMk cId="453578608" sldId="5899"/>
        </pc:sldMkLst>
      </pc:sldChg>
      <pc:sldChg chg="del">
        <pc:chgData name="Morris, Jill (NIH/NINDS) [E]" userId="de445f3e-7835-41df-9069-ce414dd7afd0" providerId="ADAL" clId="{1080C4DD-9747-4278-85D8-4CFEFAF4DE6A}" dt="2024-04-12T11:32:46.744" v="1" actId="47"/>
        <pc:sldMkLst>
          <pc:docMk/>
          <pc:sldMk cId="1828788877" sldId="6505"/>
        </pc:sldMkLst>
      </pc:sldChg>
      <pc:sldChg chg="del">
        <pc:chgData name="Morris, Jill (NIH/NINDS) [E]" userId="de445f3e-7835-41df-9069-ce414dd7afd0" providerId="ADAL" clId="{1080C4DD-9747-4278-85D8-4CFEFAF4DE6A}" dt="2024-04-12T11:32:46.744" v="1" actId="47"/>
        <pc:sldMkLst>
          <pc:docMk/>
          <pc:sldMk cId="2758038423" sldId="6507"/>
        </pc:sldMkLst>
      </pc:sldChg>
      <pc:sldChg chg="del">
        <pc:chgData name="Morris, Jill (NIH/NINDS) [E]" userId="de445f3e-7835-41df-9069-ce414dd7afd0" providerId="ADAL" clId="{1080C4DD-9747-4278-85D8-4CFEFAF4DE6A}" dt="2024-04-12T11:32:46.744" v="1" actId="47"/>
        <pc:sldMkLst>
          <pc:docMk/>
          <pc:sldMk cId="2051092700" sldId="6508"/>
        </pc:sldMkLst>
      </pc:sldChg>
      <pc:sldChg chg="del">
        <pc:chgData name="Morris, Jill (NIH/NINDS) [E]" userId="de445f3e-7835-41df-9069-ce414dd7afd0" providerId="ADAL" clId="{1080C4DD-9747-4278-85D8-4CFEFAF4DE6A}" dt="2024-04-12T11:32:46.744" v="1" actId="47"/>
        <pc:sldMkLst>
          <pc:docMk/>
          <pc:sldMk cId="3337773674" sldId="6509"/>
        </pc:sldMkLst>
      </pc:sldChg>
      <pc:sldChg chg="del">
        <pc:chgData name="Morris, Jill (NIH/NINDS) [E]" userId="de445f3e-7835-41df-9069-ce414dd7afd0" providerId="ADAL" clId="{1080C4DD-9747-4278-85D8-4CFEFAF4DE6A}" dt="2024-04-12T11:32:46.744" v="1" actId="47"/>
        <pc:sldMkLst>
          <pc:docMk/>
          <pc:sldMk cId="1425511595" sldId="6510"/>
        </pc:sldMkLst>
      </pc:sldChg>
      <pc:sldChg chg="del">
        <pc:chgData name="Morris, Jill (NIH/NINDS) [E]" userId="de445f3e-7835-41df-9069-ce414dd7afd0" providerId="ADAL" clId="{1080C4DD-9747-4278-85D8-4CFEFAF4DE6A}" dt="2024-04-12T11:32:38.163" v="0" actId="47"/>
        <pc:sldMkLst>
          <pc:docMk/>
          <pc:sldMk cId="3384423786" sldId="6511"/>
        </pc:sldMkLst>
      </pc:sldChg>
      <pc:sldChg chg="del">
        <pc:chgData name="Morris, Jill (NIH/NINDS) [E]" userId="de445f3e-7835-41df-9069-ce414dd7afd0" providerId="ADAL" clId="{1080C4DD-9747-4278-85D8-4CFEFAF4DE6A}" dt="2024-04-12T11:32:46.744" v="1" actId="47"/>
        <pc:sldMkLst>
          <pc:docMk/>
          <pc:sldMk cId="4104858896" sldId="2145706143"/>
        </pc:sldMkLst>
      </pc:sldChg>
      <pc:sldChg chg="del">
        <pc:chgData name="Morris, Jill (NIH/NINDS) [E]" userId="de445f3e-7835-41df-9069-ce414dd7afd0" providerId="ADAL" clId="{1080C4DD-9747-4278-85D8-4CFEFAF4DE6A}" dt="2024-04-12T11:32:46.744" v="1" actId="47"/>
        <pc:sldMkLst>
          <pc:docMk/>
          <pc:sldMk cId="2338033058" sldId="2145706144"/>
        </pc:sldMkLst>
      </pc:sldChg>
      <pc:sldMasterChg chg="del delSldLayout">
        <pc:chgData name="Morris, Jill (NIH/NINDS) [E]" userId="de445f3e-7835-41df-9069-ce414dd7afd0" providerId="ADAL" clId="{1080C4DD-9747-4278-85D8-4CFEFAF4DE6A}" dt="2024-04-12T11:32:46.744" v="1" actId="47"/>
        <pc:sldMasterMkLst>
          <pc:docMk/>
          <pc:sldMasterMk cId="3126828116" sldId="2147483725"/>
        </pc:sldMasterMkLst>
        <pc:sldLayoutChg chg="del">
          <pc:chgData name="Morris, Jill (NIH/NINDS) [E]" userId="de445f3e-7835-41df-9069-ce414dd7afd0" providerId="ADAL" clId="{1080C4DD-9747-4278-85D8-4CFEFAF4DE6A}" dt="2024-04-12T11:32:46.744" v="1" actId="47"/>
          <pc:sldLayoutMkLst>
            <pc:docMk/>
            <pc:sldMasterMk cId="3126828116" sldId="2147483725"/>
            <pc:sldLayoutMk cId="1009383319" sldId="2147483726"/>
          </pc:sldLayoutMkLst>
        </pc:sldLayoutChg>
      </pc:sldMasterChg>
      <pc:sldMasterChg chg="del delSldLayout">
        <pc:chgData name="Morris, Jill (NIH/NINDS) [E]" userId="de445f3e-7835-41df-9069-ce414dd7afd0" providerId="ADAL" clId="{1080C4DD-9747-4278-85D8-4CFEFAF4DE6A}" dt="2024-04-12T11:32:46.744" v="1" actId="47"/>
        <pc:sldMasterMkLst>
          <pc:docMk/>
          <pc:sldMasterMk cId="3180835212" sldId="2147483730"/>
        </pc:sldMasterMkLst>
        <pc:sldLayoutChg chg="del">
          <pc:chgData name="Morris, Jill (NIH/NINDS) [E]" userId="de445f3e-7835-41df-9069-ce414dd7afd0" providerId="ADAL" clId="{1080C4DD-9747-4278-85D8-4CFEFAF4DE6A}" dt="2024-04-12T11:32:46.744" v="1" actId="47"/>
          <pc:sldLayoutMkLst>
            <pc:docMk/>
            <pc:sldMasterMk cId="3180835212" sldId="2147483730"/>
            <pc:sldLayoutMk cId="635909121" sldId="2147483731"/>
          </pc:sldLayoutMkLst>
        </pc:sldLayoutChg>
      </pc:sldMasterChg>
      <pc:sldMasterChg chg="del delSldLayout">
        <pc:chgData name="Morris, Jill (NIH/NINDS) [E]" userId="de445f3e-7835-41df-9069-ce414dd7afd0" providerId="ADAL" clId="{1080C4DD-9747-4278-85D8-4CFEFAF4DE6A}" dt="2024-04-12T11:32:38.163" v="0" actId="47"/>
        <pc:sldMasterMkLst>
          <pc:docMk/>
          <pc:sldMasterMk cId="2138241002" sldId="2147483735"/>
        </pc:sldMasterMkLst>
        <pc:sldLayoutChg chg="del">
          <pc:chgData name="Morris, Jill (NIH/NINDS) [E]" userId="de445f3e-7835-41df-9069-ce414dd7afd0" providerId="ADAL" clId="{1080C4DD-9747-4278-85D8-4CFEFAF4DE6A}" dt="2024-04-12T11:32:38.163" v="0" actId="47"/>
          <pc:sldLayoutMkLst>
            <pc:docMk/>
            <pc:sldMasterMk cId="2138241002" sldId="2147483735"/>
            <pc:sldLayoutMk cId="2469817812" sldId="2147483736"/>
          </pc:sldLayoutMkLst>
        </pc:sldLayoutChg>
      </pc:sldMasterChg>
      <pc:sldMasterChg chg="del delSldLayout">
        <pc:chgData name="Morris, Jill (NIH/NINDS) [E]" userId="de445f3e-7835-41df-9069-ce414dd7afd0" providerId="ADAL" clId="{1080C4DD-9747-4278-85D8-4CFEFAF4DE6A}" dt="2024-04-12T11:32:46.744" v="1" actId="47"/>
        <pc:sldMasterMkLst>
          <pc:docMk/>
          <pc:sldMasterMk cId="651902744" sldId="2147483737"/>
        </pc:sldMasterMkLst>
        <pc:sldLayoutChg chg="del">
          <pc:chgData name="Morris, Jill (NIH/NINDS) [E]" userId="de445f3e-7835-41df-9069-ce414dd7afd0" providerId="ADAL" clId="{1080C4DD-9747-4278-85D8-4CFEFAF4DE6A}" dt="2024-04-12T11:32:46.744" v="1" actId="47"/>
          <pc:sldLayoutMkLst>
            <pc:docMk/>
            <pc:sldMasterMk cId="651902744" sldId="2147483737"/>
            <pc:sldLayoutMk cId="666808193" sldId="214748373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AB48FA-5944-0A45-B424-3C17BDF60496}" type="datetimeFigureOut">
              <a:rPr lang="en-US" smtClean="0"/>
              <a:t>4/12/2024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8E80BC-4B60-6B42-8134-A9D0AD095C4B}" type="slidenum">
              <a:rPr lang="en-US" smtClean="0"/>
              <a:t>‹#›</a:t>
            </a:fld>
            <a:endParaRPr lang="en-US"/>
          </a:p>
        </p:txBody>
      </p:sp>
    </p:spTree>
    <p:extLst>
      <p:ext uri="{BB962C8B-B14F-4D97-AF65-F5344CB8AC3E}">
        <p14:creationId xmlns:p14="http://schemas.microsoft.com/office/powerpoint/2010/main" val="1896693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ECF4CE-6C18-9744-BA0D-73F4A1AA312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CEBC357-C3D4-1943-9A1A-2A55F283A500}"/>
              </a:ext>
            </a:extLst>
          </p:cNvPr>
          <p:cNvSpPr>
            <a:spLocks noGrp="1"/>
          </p:cNvSpPr>
          <p:nvPr>
            <p:ph type="ctrTitle" hasCustomPrompt="1"/>
          </p:nvPr>
        </p:nvSpPr>
        <p:spPr>
          <a:xfrm>
            <a:off x="465137" y="4503450"/>
            <a:ext cx="5890507" cy="1435234"/>
          </a:xfrm>
          <a:prstGeom prst="rect">
            <a:avLst/>
          </a:prstGeom>
        </p:spPr>
        <p:txBody>
          <a:bodyPr anchor="t">
            <a:noAutofit/>
          </a:bodyPr>
          <a:lstStyle>
            <a:lvl1pPr algn="l">
              <a:defRPr sz="3200" b="1">
                <a:solidFill>
                  <a:schemeClr val="bg1"/>
                </a:solidFill>
                <a:latin typeface="+mn-lt"/>
                <a:cs typeface="Arial" panose="020B0604020202020204" pitchFamily="34" charset="0"/>
              </a:defRPr>
            </a:lvl1pPr>
          </a:lstStyle>
          <a:p>
            <a:r>
              <a:rPr lang="en-US" dirty="0"/>
              <a:t>Cover Slide Lorem Ipsum</a:t>
            </a:r>
          </a:p>
        </p:txBody>
      </p:sp>
      <p:sp>
        <p:nvSpPr>
          <p:cNvPr id="3" name="Subtitle 2">
            <a:extLst>
              <a:ext uri="{FF2B5EF4-FFF2-40B4-BE49-F238E27FC236}">
                <a16:creationId xmlns:a16="http://schemas.microsoft.com/office/drawing/2014/main" id="{E9C00411-6BE5-6D47-956D-6C461426CFF3}"/>
              </a:ext>
            </a:extLst>
          </p:cNvPr>
          <p:cNvSpPr>
            <a:spLocks noGrp="1"/>
          </p:cNvSpPr>
          <p:nvPr>
            <p:ph type="subTitle" idx="1" hasCustomPrompt="1"/>
          </p:nvPr>
        </p:nvSpPr>
        <p:spPr>
          <a:xfrm>
            <a:off x="465136" y="4052714"/>
            <a:ext cx="5817131" cy="333374"/>
          </a:xfrm>
          <a:prstGeom prst="rect">
            <a:avLst/>
          </a:prstGeom>
        </p:spPr>
        <p:txBody>
          <a:bodyPr>
            <a:noAutofit/>
          </a:bodyPr>
          <a:lstStyle>
            <a:lvl1pPr marL="0" indent="0" algn="l">
              <a:buNone/>
              <a:defRPr sz="2000" b="1">
                <a:solidFill>
                  <a:srgbClr val="E7A624"/>
                </a:solidFill>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a:t>
            </a:r>
          </a:p>
        </p:txBody>
      </p:sp>
      <p:pic>
        <p:nvPicPr>
          <p:cNvPr id="6" name="Picture 5" descr="NINDS Logo">
            <a:extLst>
              <a:ext uri="{FF2B5EF4-FFF2-40B4-BE49-F238E27FC236}">
                <a16:creationId xmlns:a16="http://schemas.microsoft.com/office/drawing/2014/main" id="{B954AD59-6F2A-3D98-01EE-B3FA5BA08FF8}"/>
              </a:ext>
            </a:extLst>
          </p:cNvPr>
          <p:cNvPicPr>
            <a:picLocks noChangeAspect="1"/>
          </p:cNvPicPr>
          <p:nvPr userDrawn="1"/>
        </p:nvPicPr>
        <p:blipFill>
          <a:blip r:embed="rId3"/>
          <a:stretch>
            <a:fillRect/>
          </a:stretch>
        </p:blipFill>
        <p:spPr>
          <a:xfrm>
            <a:off x="465137" y="6191795"/>
            <a:ext cx="1854200" cy="406400"/>
          </a:xfrm>
          <a:prstGeom prst="rect">
            <a:avLst/>
          </a:prstGeom>
        </p:spPr>
      </p:pic>
    </p:spTree>
    <p:extLst>
      <p:ext uri="{BB962C8B-B14F-4D97-AF65-F5344CB8AC3E}">
        <p14:creationId xmlns:p14="http://schemas.microsoft.com/office/powerpoint/2010/main" val="2935171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17F339B-1F28-96A8-E210-496DEA7DD553}"/>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10" name="Picture 9" descr="A colorful fish with a black background&#10;&#10;Description automatically generated with low confidence">
            <a:extLst>
              <a:ext uri="{FF2B5EF4-FFF2-40B4-BE49-F238E27FC236}">
                <a16:creationId xmlns:a16="http://schemas.microsoft.com/office/drawing/2014/main" id="{E7F8F5F4-5CF0-605D-8186-B4CC8FEEB58E}"/>
              </a:ext>
            </a:extLst>
          </p:cNvPr>
          <p:cNvPicPr>
            <a:picLocks noChangeAspect="1"/>
          </p:cNvPicPr>
          <p:nvPr userDrawn="1"/>
        </p:nvPicPr>
        <p:blipFill rotWithShape="1">
          <a:blip r:embed="rId2"/>
          <a:srcRect l="12253" t="22453" r="15438" b="32779"/>
          <a:stretch/>
        </p:blipFill>
        <p:spPr>
          <a:xfrm>
            <a:off x="9631562" y="-2"/>
            <a:ext cx="2095171"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0" name="Picture Placeholder 13">
            <a:extLst>
              <a:ext uri="{FF2B5EF4-FFF2-40B4-BE49-F238E27FC236}">
                <a16:creationId xmlns:a16="http://schemas.microsoft.com/office/drawing/2014/main" id="{B1B7C073-BCC4-0A42-B624-35545CC8E4DC}"/>
              </a:ext>
            </a:extLst>
          </p:cNvPr>
          <p:cNvSpPr>
            <a:spLocks noGrp="1"/>
          </p:cNvSpPr>
          <p:nvPr>
            <p:ph type="pic" sz="quarter" idx="10"/>
          </p:nvPr>
        </p:nvSpPr>
        <p:spPr>
          <a:xfrm>
            <a:off x="6620719" y="1435262"/>
            <a:ext cx="2523281" cy="2280211"/>
          </a:xfrm>
          <a:prstGeom prst="rect">
            <a:avLst/>
          </a:prstGeom>
        </p:spPr>
        <p:txBody>
          <a:bodyPr/>
          <a:lstStyle>
            <a:lvl1pPr>
              <a:defRPr>
                <a:latin typeface="+mn-lt"/>
                <a:cs typeface="Arial" panose="020B0604020202020204" pitchFamily="34" charset="0"/>
              </a:defRPr>
            </a:lvl1pPr>
          </a:lstStyle>
          <a:p>
            <a:endParaRPr lang="en-US" dirty="0"/>
          </a:p>
        </p:txBody>
      </p:sp>
      <p:sp>
        <p:nvSpPr>
          <p:cNvPr id="21" name="Picture Placeholder 13">
            <a:extLst>
              <a:ext uri="{FF2B5EF4-FFF2-40B4-BE49-F238E27FC236}">
                <a16:creationId xmlns:a16="http://schemas.microsoft.com/office/drawing/2014/main" id="{554E68D6-65D1-D343-9ACE-40194481D013}"/>
              </a:ext>
            </a:extLst>
          </p:cNvPr>
          <p:cNvSpPr>
            <a:spLocks noGrp="1"/>
          </p:cNvSpPr>
          <p:nvPr>
            <p:ph type="pic" sz="quarter" idx="16"/>
          </p:nvPr>
        </p:nvSpPr>
        <p:spPr>
          <a:xfrm>
            <a:off x="6620719" y="3831219"/>
            <a:ext cx="2523281" cy="2141317"/>
          </a:xfrm>
          <a:prstGeom prst="rect">
            <a:avLst/>
          </a:prstGeom>
        </p:spPr>
        <p:txBody>
          <a:bodyPr/>
          <a:lstStyle>
            <a:lvl1pPr>
              <a:defRPr>
                <a:latin typeface="+mn-lt"/>
                <a:cs typeface="Arial" panose="020B0604020202020204" pitchFamily="34" charset="0"/>
              </a:defRPr>
            </a:lvl1pPr>
          </a:lstStyle>
          <a:p>
            <a:endParaRPr lang="en-US" dirty="0"/>
          </a:p>
        </p:txBody>
      </p:sp>
      <p:sp>
        <p:nvSpPr>
          <p:cNvPr id="22" name="Picture Placeholder 13">
            <a:extLst>
              <a:ext uri="{FF2B5EF4-FFF2-40B4-BE49-F238E27FC236}">
                <a16:creationId xmlns:a16="http://schemas.microsoft.com/office/drawing/2014/main" id="{AEDCC3C9-3293-784A-9605-6DF410088B86}"/>
              </a:ext>
            </a:extLst>
          </p:cNvPr>
          <p:cNvSpPr>
            <a:spLocks noGrp="1"/>
          </p:cNvSpPr>
          <p:nvPr>
            <p:ph type="pic" sz="quarter" idx="17"/>
          </p:nvPr>
        </p:nvSpPr>
        <p:spPr>
          <a:xfrm>
            <a:off x="9271322" y="1435262"/>
            <a:ext cx="2465408" cy="4537275"/>
          </a:xfrm>
          <a:prstGeom prst="rect">
            <a:avLst/>
          </a:prstGeom>
        </p:spPr>
        <p:txBody>
          <a:bodyPr/>
          <a:lstStyle>
            <a:lvl1pPr>
              <a:defRPr>
                <a:latin typeface="+mn-lt"/>
                <a:cs typeface="Arial" panose="020B0604020202020204" pitchFamily="34" charset="0"/>
              </a:defRPr>
            </a:lvl1pPr>
          </a:lstStyle>
          <a:p>
            <a:endParaRPr lang="en-US" dirty="0"/>
          </a:p>
        </p:txBody>
      </p:sp>
      <p:sp>
        <p:nvSpPr>
          <p:cNvPr id="2" name="Title 1">
            <a:extLst>
              <a:ext uri="{FF2B5EF4-FFF2-40B4-BE49-F238E27FC236}">
                <a16:creationId xmlns:a16="http://schemas.microsoft.com/office/drawing/2014/main" id="{C8EBCE5C-C7E8-3BC7-DF55-6758D6DDD276}"/>
              </a:ext>
            </a:extLst>
          </p:cNvPr>
          <p:cNvSpPr>
            <a:spLocks noGrp="1"/>
          </p:cNvSpPr>
          <p:nvPr>
            <p:ph type="ctrTitle" hasCustomPrompt="1"/>
          </p:nvPr>
        </p:nvSpPr>
        <p:spPr>
          <a:xfrm>
            <a:off x="465267" y="302811"/>
            <a:ext cx="867873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sp>
        <p:nvSpPr>
          <p:cNvPr id="3" name="Text Placeholder 17">
            <a:extLst>
              <a:ext uri="{FF2B5EF4-FFF2-40B4-BE49-F238E27FC236}">
                <a16:creationId xmlns:a16="http://schemas.microsoft.com/office/drawing/2014/main" id="{7F8434CE-B791-8D00-D46D-DFF8D2AC982B}"/>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4" name="Text Placeholder 17">
            <a:extLst>
              <a:ext uri="{FF2B5EF4-FFF2-40B4-BE49-F238E27FC236}">
                <a16:creationId xmlns:a16="http://schemas.microsoft.com/office/drawing/2014/main" id="{61DDB11B-743E-F25E-A984-67B698C6E4CF}"/>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6" name="Text Placeholder 17">
            <a:extLst>
              <a:ext uri="{FF2B5EF4-FFF2-40B4-BE49-F238E27FC236}">
                <a16:creationId xmlns:a16="http://schemas.microsoft.com/office/drawing/2014/main" id="{2A822E3C-B7BA-746F-4DEB-CC278445E7C8}"/>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8" name="Text Placeholder 17">
            <a:extLst>
              <a:ext uri="{FF2B5EF4-FFF2-40B4-BE49-F238E27FC236}">
                <a16:creationId xmlns:a16="http://schemas.microsoft.com/office/drawing/2014/main" id="{898EEC2F-54B1-A8D7-E242-8ED1D6C83CFA}"/>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pic>
        <p:nvPicPr>
          <p:cNvPr id="14" name="Picture 13" descr="NINDS logo">
            <a:extLst>
              <a:ext uri="{FF2B5EF4-FFF2-40B4-BE49-F238E27FC236}">
                <a16:creationId xmlns:a16="http://schemas.microsoft.com/office/drawing/2014/main" id="{71E4EFE0-5912-4818-BC06-B19EA308E341}"/>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4046164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91FECD-F9FB-7F68-4932-016019EDF9DA}"/>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10" name="Picture 9" descr="A colorful fish with a black background&#10;&#10;Description automatically generated with low confidence">
            <a:extLst>
              <a:ext uri="{FF2B5EF4-FFF2-40B4-BE49-F238E27FC236}">
                <a16:creationId xmlns:a16="http://schemas.microsoft.com/office/drawing/2014/main" id="{BE732C53-382E-C951-7350-BFABD23C6A12}"/>
              </a:ext>
            </a:extLst>
          </p:cNvPr>
          <p:cNvPicPr>
            <a:picLocks noChangeAspect="1"/>
          </p:cNvPicPr>
          <p:nvPr userDrawn="1"/>
        </p:nvPicPr>
        <p:blipFill rotWithShape="1">
          <a:blip r:embed="rId2"/>
          <a:srcRect l="12253" t="22453" r="15438" b="32779"/>
          <a:stretch/>
        </p:blipFill>
        <p:spPr>
          <a:xfrm>
            <a:off x="9631562" y="-2"/>
            <a:ext cx="2095171"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0" name="Picture Placeholder 13">
            <a:extLst>
              <a:ext uri="{FF2B5EF4-FFF2-40B4-BE49-F238E27FC236}">
                <a16:creationId xmlns:a16="http://schemas.microsoft.com/office/drawing/2014/main" id="{B1B7C073-BCC4-0A42-B624-35545CC8E4DC}"/>
              </a:ext>
            </a:extLst>
          </p:cNvPr>
          <p:cNvSpPr>
            <a:spLocks noGrp="1"/>
          </p:cNvSpPr>
          <p:nvPr>
            <p:ph type="pic" sz="quarter" idx="10"/>
          </p:nvPr>
        </p:nvSpPr>
        <p:spPr>
          <a:xfrm>
            <a:off x="6620719" y="1435262"/>
            <a:ext cx="2523281" cy="2280211"/>
          </a:xfrm>
          <a:prstGeom prst="rect">
            <a:avLst/>
          </a:prstGeom>
        </p:spPr>
        <p:txBody>
          <a:bodyPr/>
          <a:lstStyle>
            <a:lvl1pPr>
              <a:defRPr>
                <a:latin typeface="+mn-lt"/>
                <a:cs typeface="Arial" panose="020B0604020202020204" pitchFamily="34" charset="0"/>
              </a:defRPr>
            </a:lvl1pPr>
          </a:lstStyle>
          <a:p>
            <a:endParaRPr lang="en-US" dirty="0"/>
          </a:p>
        </p:txBody>
      </p:sp>
      <p:sp>
        <p:nvSpPr>
          <p:cNvPr id="21" name="Picture Placeholder 13">
            <a:extLst>
              <a:ext uri="{FF2B5EF4-FFF2-40B4-BE49-F238E27FC236}">
                <a16:creationId xmlns:a16="http://schemas.microsoft.com/office/drawing/2014/main" id="{554E68D6-65D1-D343-9ACE-40194481D013}"/>
              </a:ext>
            </a:extLst>
          </p:cNvPr>
          <p:cNvSpPr>
            <a:spLocks noGrp="1"/>
          </p:cNvSpPr>
          <p:nvPr>
            <p:ph type="pic" sz="quarter" idx="16"/>
          </p:nvPr>
        </p:nvSpPr>
        <p:spPr>
          <a:xfrm>
            <a:off x="6620719" y="3831219"/>
            <a:ext cx="2523281" cy="2141317"/>
          </a:xfrm>
          <a:prstGeom prst="rect">
            <a:avLst/>
          </a:prstGeom>
        </p:spPr>
        <p:txBody>
          <a:bodyPr/>
          <a:lstStyle>
            <a:lvl1pPr>
              <a:defRPr>
                <a:latin typeface="+mn-lt"/>
                <a:cs typeface="Arial" panose="020B0604020202020204" pitchFamily="34" charset="0"/>
              </a:defRPr>
            </a:lvl1pPr>
          </a:lstStyle>
          <a:p>
            <a:endParaRPr lang="en-US" dirty="0"/>
          </a:p>
        </p:txBody>
      </p:sp>
      <p:sp>
        <p:nvSpPr>
          <p:cNvPr id="22" name="Picture Placeholder 13">
            <a:extLst>
              <a:ext uri="{FF2B5EF4-FFF2-40B4-BE49-F238E27FC236}">
                <a16:creationId xmlns:a16="http://schemas.microsoft.com/office/drawing/2014/main" id="{AEDCC3C9-3293-784A-9605-6DF410088B86}"/>
              </a:ext>
            </a:extLst>
          </p:cNvPr>
          <p:cNvSpPr>
            <a:spLocks noGrp="1"/>
          </p:cNvSpPr>
          <p:nvPr>
            <p:ph type="pic" sz="quarter" idx="17"/>
          </p:nvPr>
        </p:nvSpPr>
        <p:spPr>
          <a:xfrm>
            <a:off x="9271322" y="1435262"/>
            <a:ext cx="2465408" cy="4537275"/>
          </a:xfrm>
          <a:prstGeom prst="rect">
            <a:avLst/>
          </a:prstGeom>
        </p:spPr>
        <p:txBody>
          <a:bodyPr/>
          <a:lstStyle>
            <a:lvl1pPr>
              <a:defRPr>
                <a:latin typeface="+mn-lt"/>
                <a:cs typeface="Arial" panose="020B0604020202020204" pitchFamily="34" charset="0"/>
              </a:defRPr>
            </a:lvl1pPr>
          </a:lstStyle>
          <a:p>
            <a:endParaRPr lang="en-US" dirty="0"/>
          </a:p>
        </p:txBody>
      </p:sp>
      <p:sp>
        <p:nvSpPr>
          <p:cNvPr id="3" name="Text Placeholder 17">
            <a:extLst>
              <a:ext uri="{FF2B5EF4-FFF2-40B4-BE49-F238E27FC236}">
                <a16:creationId xmlns:a16="http://schemas.microsoft.com/office/drawing/2014/main" id="{7F8434CE-B791-8D00-D46D-DFF8D2AC982B}"/>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4" name="Text Placeholder 17">
            <a:extLst>
              <a:ext uri="{FF2B5EF4-FFF2-40B4-BE49-F238E27FC236}">
                <a16:creationId xmlns:a16="http://schemas.microsoft.com/office/drawing/2014/main" id="{61DDB11B-743E-F25E-A984-67B698C6E4CF}"/>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6" name="Text Placeholder 17">
            <a:extLst>
              <a:ext uri="{FF2B5EF4-FFF2-40B4-BE49-F238E27FC236}">
                <a16:creationId xmlns:a16="http://schemas.microsoft.com/office/drawing/2014/main" id="{2A822E3C-B7BA-746F-4DEB-CC278445E7C8}"/>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8" name="Text Placeholder 17">
            <a:extLst>
              <a:ext uri="{FF2B5EF4-FFF2-40B4-BE49-F238E27FC236}">
                <a16:creationId xmlns:a16="http://schemas.microsoft.com/office/drawing/2014/main" id="{898EEC2F-54B1-A8D7-E242-8ED1D6C83CFA}"/>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9" name="Title 1">
            <a:extLst>
              <a:ext uri="{FF2B5EF4-FFF2-40B4-BE49-F238E27FC236}">
                <a16:creationId xmlns:a16="http://schemas.microsoft.com/office/drawing/2014/main" id="{BA94DED0-9929-0988-1283-2FF074C02D5B}"/>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14" name="Picture 13" descr="NINDS logo">
            <a:extLst>
              <a:ext uri="{FF2B5EF4-FFF2-40B4-BE49-F238E27FC236}">
                <a16:creationId xmlns:a16="http://schemas.microsoft.com/office/drawing/2014/main" id="{B7C57159-6216-4BFE-8F9B-86178CA885DF}"/>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086985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9055C032-58E7-2F41-8726-5E249F99A036}"/>
              </a:ext>
            </a:extLst>
          </p:cNvPr>
          <p:cNvPicPr>
            <a:picLocks noChangeAspect="1"/>
          </p:cNvPicPr>
          <p:nvPr userDrawn="1"/>
        </p:nvPicPr>
        <p:blipFill rotWithShape="1">
          <a:blip r:embed="rId2"/>
          <a:srcRect l="4388" t="46323" r="37773" b="42736"/>
          <a:stretch/>
        </p:blipFill>
        <p:spPr>
          <a:xfrm>
            <a:off x="0" y="0"/>
            <a:ext cx="12192000" cy="1297172"/>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0" name="Picture Placeholder 13">
            <a:extLst>
              <a:ext uri="{FF2B5EF4-FFF2-40B4-BE49-F238E27FC236}">
                <a16:creationId xmlns:a16="http://schemas.microsoft.com/office/drawing/2014/main" id="{B1B7C073-BCC4-0A42-B624-35545CC8E4DC}"/>
              </a:ext>
            </a:extLst>
          </p:cNvPr>
          <p:cNvSpPr>
            <a:spLocks noGrp="1"/>
          </p:cNvSpPr>
          <p:nvPr>
            <p:ph type="pic" sz="quarter" idx="10"/>
          </p:nvPr>
        </p:nvSpPr>
        <p:spPr>
          <a:xfrm>
            <a:off x="6620719" y="1574156"/>
            <a:ext cx="2523281" cy="2141317"/>
          </a:xfrm>
          <a:prstGeom prst="rect">
            <a:avLst/>
          </a:prstGeom>
        </p:spPr>
        <p:txBody>
          <a:bodyPr/>
          <a:lstStyle>
            <a:lvl1pPr>
              <a:defRPr>
                <a:latin typeface="+mn-lt"/>
                <a:cs typeface="Arial" panose="020B0604020202020204" pitchFamily="34" charset="0"/>
              </a:defRPr>
            </a:lvl1pPr>
          </a:lstStyle>
          <a:p>
            <a:endParaRPr lang="en-US" dirty="0"/>
          </a:p>
        </p:txBody>
      </p:sp>
      <p:sp>
        <p:nvSpPr>
          <p:cNvPr id="21" name="Picture Placeholder 13">
            <a:extLst>
              <a:ext uri="{FF2B5EF4-FFF2-40B4-BE49-F238E27FC236}">
                <a16:creationId xmlns:a16="http://schemas.microsoft.com/office/drawing/2014/main" id="{554E68D6-65D1-D343-9ACE-40194481D013}"/>
              </a:ext>
            </a:extLst>
          </p:cNvPr>
          <p:cNvSpPr>
            <a:spLocks noGrp="1"/>
          </p:cNvSpPr>
          <p:nvPr>
            <p:ph type="pic" sz="quarter" idx="16"/>
          </p:nvPr>
        </p:nvSpPr>
        <p:spPr>
          <a:xfrm>
            <a:off x="6620719" y="3831219"/>
            <a:ext cx="2523281" cy="2141317"/>
          </a:xfrm>
          <a:prstGeom prst="rect">
            <a:avLst/>
          </a:prstGeom>
        </p:spPr>
        <p:txBody>
          <a:bodyPr/>
          <a:lstStyle>
            <a:lvl1pPr>
              <a:defRPr>
                <a:latin typeface="+mn-lt"/>
                <a:cs typeface="Arial" panose="020B0604020202020204" pitchFamily="34" charset="0"/>
              </a:defRPr>
            </a:lvl1pPr>
          </a:lstStyle>
          <a:p>
            <a:endParaRPr lang="en-US" dirty="0"/>
          </a:p>
        </p:txBody>
      </p:sp>
      <p:sp>
        <p:nvSpPr>
          <p:cNvPr id="22" name="Picture Placeholder 13">
            <a:extLst>
              <a:ext uri="{FF2B5EF4-FFF2-40B4-BE49-F238E27FC236}">
                <a16:creationId xmlns:a16="http://schemas.microsoft.com/office/drawing/2014/main" id="{AEDCC3C9-3293-784A-9605-6DF410088B86}"/>
              </a:ext>
            </a:extLst>
          </p:cNvPr>
          <p:cNvSpPr>
            <a:spLocks noGrp="1"/>
          </p:cNvSpPr>
          <p:nvPr>
            <p:ph type="pic" sz="quarter" idx="17"/>
          </p:nvPr>
        </p:nvSpPr>
        <p:spPr>
          <a:xfrm>
            <a:off x="9271322" y="1574157"/>
            <a:ext cx="2465408" cy="4398380"/>
          </a:xfrm>
          <a:prstGeom prst="rect">
            <a:avLst/>
          </a:prstGeom>
        </p:spPr>
        <p:txBody>
          <a:bodyPr/>
          <a:lstStyle>
            <a:lvl1pPr>
              <a:defRPr>
                <a:latin typeface="+mn-lt"/>
                <a:cs typeface="Arial" panose="020B0604020202020204" pitchFamily="34" charset="0"/>
              </a:defRPr>
            </a:lvl1pPr>
          </a:lstStyle>
          <a:p>
            <a:endParaRPr lang="en-US" dirty="0"/>
          </a:p>
        </p:txBody>
      </p:sp>
      <p:sp>
        <p:nvSpPr>
          <p:cNvPr id="2" name="Title 1">
            <a:extLst>
              <a:ext uri="{FF2B5EF4-FFF2-40B4-BE49-F238E27FC236}">
                <a16:creationId xmlns:a16="http://schemas.microsoft.com/office/drawing/2014/main" id="{5758CC93-2473-38D8-0C89-8092ACBF3B5E}"/>
              </a:ext>
            </a:extLst>
          </p:cNvPr>
          <p:cNvSpPr>
            <a:spLocks noGrp="1"/>
          </p:cNvSpPr>
          <p:nvPr>
            <p:ph type="ctrTitle" hasCustomPrompt="1"/>
          </p:nvPr>
        </p:nvSpPr>
        <p:spPr>
          <a:xfrm>
            <a:off x="465267" y="302811"/>
            <a:ext cx="563073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sp>
        <p:nvSpPr>
          <p:cNvPr id="3" name="Text Placeholder 17">
            <a:extLst>
              <a:ext uri="{FF2B5EF4-FFF2-40B4-BE49-F238E27FC236}">
                <a16:creationId xmlns:a16="http://schemas.microsoft.com/office/drawing/2014/main" id="{B75EE355-822A-78FA-DD1C-BF9C52672982}"/>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4" name="Text Placeholder 17">
            <a:extLst>
              <a:ext uri="{FF2B5EF4-FFF2-40B4-BE49-F238E27FC236}">
                <a16:creationId xmlns:a16="http://schemas.microsoft.com/office/drawing/2014/main" id="{308C14A9-B250-8038-AA52-C647AB420DE6}"/>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6" name="Text Placeholder 17">
            <a:extLst>
              <a:ext uri="{FF2B5EF4-FFF2-40B4-BE49-F238E27FC236}">
                <a16:creationId xmlns:a16="http://schemas.microsoft.com/office/drawing/2014/main" id="{E34DF8D1-ECF6-CED7-A508-39786038A164}"/>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8" name="Text Placeholder 17">
            <a:extLst>
              <a:ext uri="{FF2B5EF4-FFF2-40B4-BE49-F238E27FC236}">
                <a16:creationId xmlns:a16="http://schemas.microsoft.com/office/drawing/2014/main" id="{A4B7A495-61DD-516E-9B86-DAF8B69157FF}"/>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pic>
        <p:nvPicPr>
          <p:cNvPr id="13" name="Picture 12" descr="NINDS logo">
            <a:extLst>
              <a:ext uri="{FF2B5EF4-FFF2-40B4-BE49-F238E27FC236}">
                <a16:creationId xmlns:a16="http://schemas.microsoft.com/office/drawing/2014/main" id="{724B129B-B265-434F-833E-5BA518A407F0}"/>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595741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9055C032-58E7-2F41-8726-5E249F99A036}"/>
              </a:ext>
            </a:extLst>
          </p:cNvPr>
          <p:cNvPicPr>
            <a:picLocks noChangeAspect="1"/>
          </p:cNvPicPr>
          <p:nvPr userDrawn="1"/>
        </p:nvPicPr>
        <p:blipFill rotWithShape="1">
          <a:blip r:embed="rId2"/>
          <a:srcRect l="4388" t="46323" r="37773" b="42736"/>
          <a:stretch/>
        </p:blipFill>
        <p:spPr>
          <a:xfrm>
            <a:off x="0" y="0"/>
            <a:ext cx="12192000" cy="1297172"/>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0" name="Picture Placeholder 13">
            <a:extLst>
              <a:ext uri="{FF2B5EF4-FFF2-40B4-BE49-F238E27FC236}">
                <a16:creationId xmlns:a16="http://schemas.microsoft.com/office/drawing/2014/main" id="{B1B7C073-BCC4-0A42-B624-35545CC8E4DC}"/>
              </a:ext>
            </a:extLst>
          </p:cNvPr>
          <p:cNvSpPr>
            <a:spLocks noGrp="1"/>
          </p:cNvSpPr>
          <p:nvPr>
            <p:ph type="pic" sz="quarter" idx="10"/>
          </p:nvPr>
        </p:nvSpPr>
        <p:spPr>
          <a:xfrm>
            <a:off x="6620719" y="1574156"/>
            <a:ext cx="2523281" cy="2141317"/>
          </a:xfrm>
          <a:prstGeom prst="rect">
            <a:avLst/>
          </a:prstGeom>
        </p:spPr>
        <p:txBody>
          <a:bodyPr/>
          <a:lstStyle>
            <a:lvl1pPr>
              <a:defRPr>
                <a:latin typeface="+mn-lt"/>
                <a:cs typeface="Arial" panose="020B0604020202020204" pitchFamily="34" charset="0"/>
              </a:defRPr>
            </a:lvl1pPr>
          </a:lstStyle>
          <a:p>
            <a:endParaRPr lang="en-US" dirty="0"/>
          </a:p>
        </p:txBody>
      </p:sp>
      <p:sp>
        <p:nvSpPr>
          <p:cNvPr id="21" name="Picture Placeholder 13">
            <a:extLst>
              <a:ext uri="{FF2B5EF4-FFF2-40B4-BE49-F238E27FC236}">
                <a16:creationId xmlns:a16="http://schemas.microsoft.com/office/drawing/2014/main" id="{554E68D6-65D1-D343-9ACE-40194481D013}"/>
              </a:ext>
            </a:extLst>
          </p:cNvPr>
          <p:cNvSpPr>
            <a:spLocks noGrp="1"/>
          </p:cNvSpPr>
          <p:nvPr>
            <p:ph type="pic" sz="quarter" idx="16"/>
          </p:nvPr>
        </p:nvSpPr>
        <p:spPr>
          <a:xfrm>
            <a:off x="6620719" y="3831219"/>
            <a:ext cx="2523281" cy="2141317"/>
          </a:xfrm>
          <a:prstGeom prst="rect">
            <a:avLst/>
          </a:prstGeom>
        </p:spPr>
        <p:txBody>
          <a:bodyPr/>
          <a:lstStyle>
            <a:lvl1pPr>
              <a:defRPr>
                <a:latin typeface="+mn-lt"/>
                <a:cs typeface="Arial" panose="020B0604020202020204" pitchFamily="34" charset="0"/>
              </a:defRPr>
            </a:lvl1pPr>
          </a:lstStyle>
          <a:p>
            <a:endParaRPr lang="en-US" dirty="0"/>
          </a:p>
        </p:txBody>
      </p:sp>
      <p:sp>
        <p:nvSpPr>
          <p:cNvPr id="22" name="Picture Placeholder 13">
            <a:extLst>
              <a:ext uri="{FF2B5EF4-FFF2-40B4-BE49-F238E27FC236}">
                <a16:creationId xmlns:a16="http://schemas.microsoft.com/office/drawing/2014/main" id="{AEDCC3C9-3293-784A-9605-6DF410088B86}"/>
              </a:ext>
            </a:extLst>
          </p:cNvPr>
          <p:cNvSpPr>
            <a:spLocks noGrp="1"/>
          </p:cNvSpPr>
          <p:nvPr>
            <p:ph type="pic" sz="quarter" idx="17"/>
          </p:nvPr>
        </p:nvSpPr>
        <p:spPr>
          <a:xfrm>
            <a:off x="9271322" y="1574157"/>
            <a:ext cx="2465408" cy="4398380"/>
          </a:xfrm>
          <a:prstGeom prst="rect">
            <a:avLst/>
          </a:prstGeom>
        </p:spPr>
        <p:txBody>
          <a:bodyPr/>
          <a:lstStyle>
            <a:lvl1pPr>
              <a:defRPr>
                <a:latin typeface="+mn-lt"/>
                <a:cs typeface="Arial" panose="020B0604020202020204" pitchFamily="34" charset="0"/>
              </a:defRPr>
            </a:lvl1pPr>
          </a:lstStyle>
          <a:p>
            <a:endParaRPr lang="en-US" dirty="0"/>
          </a:p>
        </p:txBody>
      </p:sp>
      <p:sp>
        <p:nvSpPr>
          <p:cNvPr id="3" name="Text Placeholder 17">
            <a:extLst>
              <a:ext uri="{FF2B5EF4-FFF2-40B4-BE49-F238E27FC236}">
                <a16:creationId xmlns:a16="http://schemas.microsoft.com/office/drawing/2014/main" id="{B75EE355-822A-78FA-DD1C-BF9C52672982}"/>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4" name="Text Placeholder 17">
            <a:extLst>
              <a:ext uri="{FF2B5EF4-FFF2-40B4-BE49-F238E27FC236}">
                <a16:creationId xmlns:a16="http://schemas.microsoft.com/office/drawing/2014/main" id="{308C14A9-B250-8038-AA52-C647AB420DE6}"/>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6" name="Text Placeholder 17">
            <a:extLst>
              <a:ext uri="{FF2B5EF4-FFF2-40B4-BE49-F238E27FC236}">
                <a16:creationId xmlns:a16="http://schemas.microsoft.com/office/drawing/2014/main" id="{E34DF8D1-ECF6-CED7-A508-39786038A164}"/>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8" name="Text Placeholder 17">
            <a:extLst>
              <a:ext uri="{FF2B5EF4-FFF2-40B4-BE49-F238E27FC236}">
                <a16:creationId xmlns:a16="http://schemas.microsoft.com/office/drawing/2014/main" id="{A4B7A495-61DD-516E-9B86-DAF8B69157FF}"/>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9" name="Title 1">
            <a:extLst>
              <a:ext uri="{FF2B5EF4-FFF2-40B4-BE49-F238E27FC236}">
                <a16:creationId xmlns:a16="http://schemas.microsoft.com/office/drawing/2014/main" id="{F65DFDCD-3704-F2DA-4B7A-534CDA2F4BF8}"/>
              </a:ext>
            </a:extLst>
          </p:cNvPr>
          <p:cNvSpPr>
            <a:spLocks noGrp="1"/>
          </p:cNvSpPr>
          <p:nvPr>
            <p:ph type="ctrTitle" hasCustomPrompt="1"/>
          </p:nvPr>
        </p:nvSpPr>
        <p:spPr>
          <a:xfrm>
            <a:off x="465268" y="302811"/>
            <a:ext cx="6086346"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13" name="Picture 12" descr="NINDS logo">
            <a:extLst>
              <a:ext uri="{FF2B5EF4-FFF2-40B4-BE49-F238E27FC236}">
                <a16:creationId xmlns:a16="http://schemas.microsoft.com/office/drawing/2014/main" id="{0C1EF954-30DB-4D19-80B6-99C0BFC9E0BF}"/>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350347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3722E0-6541-C552-560B-A6C6102C1A3A}"/>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6" name="Picture 5" descr="A colorful fish with a black background&#10;&#10;Description automatically generated with low confidence">
            <a:extLst>
              <a:ext uri="{FF2B5EF4-FFF2-40B4-BE49-F238E27FC236}">
                <a16:creationId xmlns:a16="http://schemas.microsoft.com/office/drawing/2014/main" id="{21EF10E6-3084-5B87-9912-D4935CF674F8}"/>
              </a:ext>
            </a:extLst>
          </p:cNvPr>
          <p:cNvPicPr>
            <a:picLocks noChangeAspect="1"/>
          </p:cNvPicPr>
          <p:nvPr userDrawn="1"/>
        </p:nvPicPr>
        <p:blipFill rotWithShape="1">
          <a:blip r:embed="rId2"/>
          <a:srcRect l="13094" t="39690" r="41226" b="39690"/>
          <a:stretch/>
        </p:blipFill>
        <p:spPr>
          <a:xfrm>
            <a:off x="9318171" y="-2"/>
            <a:ext cx="2873829" cy="1297173"/>
          </a:xfrm>
          <a:prstGeom prst="rect">
            <a:avLst/>
          </a:prstGeom>
        </p:spPr>
      </p:pic>
      <p:sp>
        <p:nvSpPr>
          <p:cNvPr id="14" name="Picture Placeholder 13">
            <a:extLst>
              <a:ext uri="{FF2B5EF4-FFF2-40B4-BE49-F238E27FC236}">
                <a16:creationId xmlns:a16="http://schemas.microsoft.com/office/drawing/2014/main" id="{58AC2AFB-80AF-0944-BBFE-2E8961C8B29B}"/>
              </a:ext>
            </a:extLst>
          </p:cNvPr>
          <p:cNvSpPr>
            <a:spLocks noGrp="1"/>
          </p:cNvSpPr>
          <p:nvPr>
            <p:ph type="pic" sz="quarter" idx="10"/>
          </p:nvPr>
        </p:nvSpPr>
        <p:spPr>
          <a:xfrm>
            <a:off x="465267" y="1451591"/>
            <a:ext cx="1983293" cy="2260668"/>
          </a:xfrm>
          <a:prstGeom prst="rect">
            <a:avLst/>
          </a:prstGeom>
        </p:spPr>
        <p:txBody>
          <a:bodyPr/>
          <a:lstStyle>
            <a:lvl1pPr>
              <a:defRPr>
                <a:latin typeface="+mn-lt"/>
                <a:cs typeface="Arial" panose="020B0604020202020204" pitchFamily="34" charset="0"/>
              </a:defRPr>
            </a:lvl1pPr>
          </a:lstStyle>
          <a:p>
            <a:endParaRPr lang="en-US"/>
          </a:p>
        </p:txBody>
      </p:sp>
      <p:sp>
        <p:nvSpPr>
          <p:cNvPr id="18" name="Text Placeholder 17">
            <a:extLst>
              <a:ext uri="{FF2B5EF4-FFF2-40B4-BE49-F238E27FC236}">
                <a16:creationId xmlns:a16="http://schemas.microsoft.com/office/drawing/2014/main" id="{DCD5B7B7-F6B5-3D4C-A132-58DE97E8A822}"/>
              </a:ext>
            </a:extLst>
          </p:cNvPr>
          <p:cNvSpPr>
            <a:spLocks noGrp="1"/>
          </p:cNvSpPr>
          <p:nvPr>
            <p:ph type="body" sz="quarter" idx="12" hasCustomPrompt="1"/>
          </p:nvPr>
        </p:nvSpPr>
        <p:spPr>
          <a:xfrm>
            <a:off x="2926080" y="1466172"/>
            <a:ext cx="8388832" cy="267621"/>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(16 pt./Bold)</a:t>
            </a:r>
          </a:p>
        </p:txBody>
      </p:sp>
      <p:sp>
        <p:nvSpPr>
          <p:cNvPr id="19" name="Text Placeholder 17">
            <a:extLst>
              <a:ext uri="{FF2B5EF4-FFF2-40B4-BE49-F238E27FC236}">
                <a16:creationId xmlns:a16="http://schemas.microsoft.com/office/drawing/2014/main" id="{97FD5953-87C4-7148-BDFB-7D65A3228171}"/>
              </a:ext>
            </a:extLst>
          </p:cNvPr>
          <p:cNvSpPr>
            <a:spLocks noGrp="1"/>
          </p:cNvSpPr>
          <p:nvPr>
            <p:ph type="body" sz="quarter" idx="13" hasCustomPrompt="1"/>
          </p:nvPr>
        </p:nvSpPr>
        <p:spPr>
          <a:xfrm>
            <a:off x="2926080" y="1902793"/>
            <a:ext cx="8459952" cy="1809465"/>
          </a:xfrm>
          <a:prstGeom prst="rect">
            <a:avLst/>
          </a:prstGeom>
        </p:spPr>
        <p:txBody>
          <a:bodyPr>
            <a:normAutofit/>
          </a:bodyPr>
          <a:lstStyle>
            <a:lvl1pPr marL="0" indent="0">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13" name="Text Placeholder 17">
            <a:extLst>
              <a:ext uri="{FF2B5EF4-FFF2-40B4-BE49-F238E27FC236}">
                <a16:creationId xmlns:a16="http://schemas.microsoft.com/office/drawing/2014/main" id="{B17EEFCC-2685-A84B-91CD-7E04CC160291}"/>
              </a:ext>
            </a:extLst>
          </p:cNvPr>
          <p:cNvSpPr>
            <a:spLocks noGrp="1"/>
          </p:cNvSpPr>
          <p:nvPr>
            <p:ph type="body" sz="quarter" idx="17" hasCustomPrompt="1"/>
          </p:nvPr>
        </p:nvSpPr>
        <p:spPr>
          <a:xfrm>
            <a:off x="2926080" y="3921840"/>
            <a:ext cx="8388832" cy="254327"/>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15" name="Text Placeholder 17">
            <a:extLst>
              <a:ext uri="{FF2B5EF4-FFF2-40B4-BE49-F238E27FC236}">
                <a16:creationId xmlns:a16="http://schemas.microsoft.com/office/drawing/2014/main" id="{7721EB4D-0BB5-D841-811F-FAD31BBF2D4E}"/>
              </a:ext>
            </a:extLst>
          </p:cNvPr>
          <p:cNvSpPr>
            <a:spLocks noGrp="1"/>
          </p:cNvSpPr>
          <p:nvPr>
            <p:ph type="body" sz="quarter" idx="18" hasCustomPrompt="1"/>
          </p:nvPr>
        </p:nvSpPr>
        <p:spPr>
          <a:xfrm>
            <a:off x="2926080" y="4359031"/>
            <a:ext cx="8459952" cy="1809465"/>
          </a:xfrm>
          <a:prstGeom prst="rect">
            <a:avLst/>
          </a:prstGeom>
        </p:spPr>
        <p:txBody>
          <a:bodyPr>
            <a:normAutofit/>
          </a:bodyPr>
          <a:lstStyle>
            <a:lvl1pPr marL="0" indent="0">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11" name="Slide Number Placeholder 5">
            <a:extLst>
              <a:ext uri="{FF2B5EF4-FFF2-40B4-BE49-F238E27FC236}">
                <a16:creationId xmlns:a16="http://schemas.microsoft.com/office/drawing/2014/main" id="{E885AB06-262D-D341-AFC4-9F2DE821EE1B}"/>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8" name="Picture Placeholder 13">
            <a:extLst>
              <a:ext uri="{FF2B5EF4-FFF2-40B4-BE49-F238E27FC236}">
                <a16:creationId xmlns:a16="http://schemas.microsoft.com/office/drawing/2014/main" id="{56993EED-C860-4BB0-C889-B40FA51C7005}"/>
              </a:ext>
            </a:extLst>
          </p:cNvPr>
          <p:cNvSpPr>
            <a:spLocks noGrp="1"/>
          </p:cNvSpPr>
          <p:nvPr>
            <p:ph type="pic" sz="quarter" idx="19"/>
          </p:nvPr>
        </p:nvSpPr>
        <p:spPr>
          <a:xfrm>
            <a:off x="465267" y="3908544"/>
            <a:ext cx="1983294" cy="2260668"/>
          </a:xfrm>
          <a:prstGeom prst="rect">
            <a:avLst/>
          </a:prstGeom>
        </p:spPr>
        <p:txBody>
          <a:bodyPr/>
          <a:lstStyle>
            <a:lvl1pPr>
              <a:defRPr>
                <a:latin typeface="+mn-lt"/>
                <a:cs typeface="Arial" panose="020B0604020202020204" pitchFamily="34" charset="0"/>
              </a:defRPr>
            </a:lvl1pPr>
          </a:lstStyle>
          <a:p>
            <a:endParaRPr lang="en-US"/>
          </a:p>
        </p:txBody>
      </p:sp>
      <p:sp>
        <p:nvSpPr>
          <p:cNvPr id="10" name="Title 1">
            <a:extLst>
              <a:ext uri="{FF2B5EF4-FFF2-40B4-BE49-F238E27FC236}">
                <a16:creationId xmlns:a16="http://schemas.microsoft.com/office/drawing/2014/main" id="{07CB225A-7731-2892-A836-03381A191FC3}"/>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17" name="Picture 16" descr="NINDS logo">
            <a:extLst>
              <a:ext uri="{FF2B5EF4-FFF2-40B4-BE49-F238E27FC236}">
                <a16:creationId xmlns:a16="http://schemas.microsoft.com/office/drawing/2014/main" id="{606A9FFD-9234-4A95-915C-A14030D29DCC}"/>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142220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98953B-B053-6B53-AB9E-D522CCDDF8A0}"/>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6" name="Picture 5" descr="A colorful fish with a black background&#10;&#10;Description automatically generated with low confidence">
            <a:extLst>
              <a:ext uri="{FF2B5EF4-FFF2-40B4-BE49-F238E27FC236}">
                <a16:creationId xmlns:a16="http://schemas.microsoft.com/office/drawing/2014/main" id="{C595F121-041E-DDE4-F6AF-ECD3BF8E02FE}"/>
              </a:ext>
            </a:extLst>
          </p:cNvPr>
          <p:cNvPicPr>
            <a:picLocks noChangeAspect="1"/>
          </p:cNvPicPr>
          <p:nvPr userDrawn="1"/>
        </p:nvPicPr>
        <p:blipFill rotWithShape="1">
          <a:blip r:embed="rId2"/>
          <a:srcRect l="13094" t="39690" r="41226" b="39690"/>
          <a:stretch/>
        </p:blipFill>
        <p:spPr>
          <a:xfrm>
            <a:off x="9318171" y="-2"/>
            <a:ext cx="2873829" cy="1297173"/>
          </a:xfrm>
          <a:prstGeom prst="rect">
            <a:avLst/>
          </a:prstGeom>
        </p:spPr>
      </p:pic>
      <p:sp>
        <p:nvSpPr>
          <p:cNvPr id="11" name="Slide Number Placeholder 5">
            <a:extLst>
              <a:ext uri="{FF2B5EF4-FFF2-40B4-BE49-F238E27FC236}">
                <a16:creationId xmlns:a16="http://schemas.microsoft.com/office/drawing/2014/main" id="{E885AB06-262D-D341-AFC4-9F2DE821EE1B}"/>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3" name="Title 1">
            <a:extLst>
              <a:ext uri="{FF2B5EF4-FFF2-40B4-BE49-F238E27FC236}">
                <a16:creationId xmlns:a16="http://schemas.microsoft.com/office/drawing/2014/main" id="{D19559A4-C1A4-88E0-C1C9-63B6FDF6A52B}"/>
              </a:ext>
            </a:extLst>
          </p:cNvPr>
          <p:cNvSpPr>
            <a:spLocks noGrp="1"/>
          </p:cNvSpPr>
          <p:nvPr>
            <p:ph type="ctrTitle" hasCustomPrompt="1"/>
          </p:nvPr>
        </p:nvSpPr>
        <p:spPr>
          <a:xfrm>
            <a:off x="465267" y="302811"/>
            <a:ext cx="870921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sp>
        <p:nvSpPr>
          <p:cNvPr id="4" name="Picture Placeholder 13">
            <a:extLst>
              <a:ext uri="{FF2B5EF4-FFF2-40B4-BE49-F238E27FC236}">
                <a16:creationId xmlns:a16="http://schemas.microsoft.com/office/drawing/2014/main" id="{7A96D70B-590A-7907-62E7-79D4EC086CAC}"/>
              </a:ext>
            </a:extLst>
          </p:cNvPr>
          <p:cNvSpPr>
            <a:spLocks noGrp="1"/>
          </p:cNvSpPr>
          <p:nvPr>
            <p:ph type="pic" sz="quarter" idx="10"/>
          </p:nvPr>
        </p:nvSpPr>
        <p:spPr>
          <a:xfrm>
            <a:off x="465267" y="1451591"/>
            <a:ext cx="1983293" cy="2260668"/>
          </a:xfrm>
          <a:prstGeom prst="rect">
            <a:avLst/>
          </a:prstGeom>
        </p:spPr>
        <p:txBody>
          <a:bodyPr/>
          <a:lstStyle>
            <a:lvl1pPr>
              <a:defRPr>
                <a:latin typeface="+mn-lt"/>
                <a:cs typeface="Arial" panose="020B0604020202020204" pitchFamily="34" charset="0"/>
              </a:defRPr>
            </a:lvl1pPr>
          </a:lstStyle>
          <a:p>
            <a:endParaRPr lang="en-US"/>
          </a:p>
        </p:txBody>
      </p:sp>
      <p:sp>
        <p:nvSpPr>
          <p:cNvPr id="12" name="Picture Placeholder 13">
            <a:extLst>
              <a:ext uri="{FF2B5EF4-FFF2-40B4-BE49-F238E27FC236}">
                <a16:creationId xmlns:a16="http://schemas.microsoft.com/office/drawing/2014/main" id="{729BAF8B-944E-A936-4D4A-53153B0185CE}"/>
              </a:ext>
            </a:extLst>
          </p:cNvPr>
          <p:cNvSpPr>
            <a:spLocks noGrp="1"/>
          </p:cNvSpPr>
          <p:nvPr>
            <p:ph type="pic" sz="quarter" idx="19"/>
          </p:nvPr>
        </p:nvSpPr>
        <p:spPr>
          <a:xfrm>
            <a:off x="465267" y="3908544"/>
            <a:ext cx="1983294" cy="2260668"/>
          </a:xfrm>
          <a:prstGeom prst="rect">
            <a:avLst/>
          </a:prstGeom>
        </p:spPr>
        <p:txBody>
          <a:bodyPr/>
          <a:lstStyle>
            <a:lvl1pPr>
              <a:defRPr>
                <a:latin typeface="+mn-lt"/>
                <a:cs typeface="Arial" panose="020B0604020202020204" pitchFamily="34" charset="0"/>
              </a:defRPr>
            </a:lvl1pPr>
          </a:lstStyle>
          <a:p>
            <a:endParaRPr lang="en-US"/>
          </a:p>
        </p:txBody>
      </p:sp>
      <p:sp>
        <p:nvSpPr>
          <p:cNvPr id="8" name="Text Placeholder 17">
            <a:extLst>
              <a:ext uri="{FF2B5EF4-FFF2-40B4-BE49-F238E27FC236}">
                <a16:creationId xmlns:a16="http://schemas.microsoft.com/office/drawing/2014/main" id="{16B5F6A9-A499-9339-1675-346DF28F7079}"/>
              </a:ext>
            </a:extLst>
          </p:cNvPr>
          <p:cNvSpPr>
            <a:spLocks noGrp="1"/>
          </p:cNvSpPr>
          <p:nvPr>
            <p:ph type="body" sz="quarter" idx="12" hasCustomPrompt="1"/>
          </p:nvPr>
        </p:nvSpPr>
        <p:spPr>
          <a:xfrm>
            <a:off x="2926080" y="1466172"/>
            <a:ext cx="8388832" cy="267621"/>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(16 pt./Bold)</a:t>
            </a:r>
          </a:p>
        </p:txBody>
      </p:sp>
      <p:sp>
        <p:nvSpPr>
          <p:cNvPr id="10" name="Text Placeholder 17">
            <a:extLst>
              <a:ext uri="{FF2B5EF4-FFF2-40B4-BE49-F238E27FC236}">
                <a16:creationId xmlns:a16="http://schemas.microsoft.com/office/drawing/2014/main" id="{1F32A04B-A834-A5BC-4261-3C36AF316497}"/>
              </a:ext>
            </a:extLst>
          </p:cNvPr>
          <p:cNvSpPr>
            <a:spLocks noGrp="1"/>
          </p:cNvSpPr>
          <p:nvPr>
            <p:ph type="body" sz="quarter" idx="13" hasCustomPrompt="1"/>
          </p:nvPr>
        </p:nvSpPr>
        <p:spPr>
          <a:xfrm>
            <a:off x="2926080" y="1902793"/>
            <a:ext cx="8459952" cy="1809465"/>
          </a:xfrm>
          <a:prstGeom prst="rect">
            <a:avLst/>
          </a:prstGeom>
        </p:spPr>
        <p:txBody>
          <a:bodyPr>
            <a:normAutofit/>
          </a:bodyPr>
          <a:lstStyle>
            <a:lvl1pPr marL="0" indent="0">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13" name="Text Placeholder 17">
            <a:extLst>
              <a:ext uri="{FF2B5EF4-FFF2-40B4-BE49-F238E27FC236}">
                <a16:creationId xmlns:a16="http://schemas.microsoft.com/office/drawing/2014/main" id="{BEC6FA93-8EAE-A0E4-A58F-06EB5F1EB667}"/>
              </a:ext>
            </a:extLst>
          </p:cNvPr>
          <p:cNvSpPr>
            <a:spLocks noGrp="1"/>
          </p:cNvSpPr>
          <p:nvPr>
            <p:ph type="body" sz="quarter" idx="17" hasCustomPrompt="1"/>
          </p:nvPr>
        </p:nvSpPr>
        <p:spPr>
          <a:xfrm>
            <a:off x="2926080" y="3921840"/>
            <a:ext cx="8388832" cy="254327"/>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14" name="Text Placeholder 17">
            <a:extLst>
              <a:ext uri="{FF2B5EF4-FFF2-40B4-BE49-F238E27FC236}">
                <a16:creationId xmlns:a16="http://schemas.microsoft.com/office/drawing/2014/main" id="{4D393DE3-7996-9665-7142-CE352FE726B5}"/>
              </a:ext>
            </a:extLst>
          </p:cNvPr>
          <p:cNvSpPr>
            <a:spLocks noGrp="1"/>
          </p:cNvSpPr>
          <p:nvPr>
            <p:ph type="body" sz="quarter" idx="18" hasCustomPrompt="1"/>
          </p:nvPr>
        </p:nvSpPr>
        <p:spPr>
          <a:xfrm>
            <a:off x="2926080" y="4359031"/>
            <a:ext cx="8459952" cy="1809465"/>
          </a:xfrm>
          <a:prstGeom prst="rect">
            <a:avLst/>
          </a:prstGeom>
        </p:spPr>
        <p:txBody>
          <a:bodyPr>
            <a:normAutofit/>
          </a:bodyPr>
          <a:lstStyle>
            <a:lvl1pPr marL="0" indent="0">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pic>
        <p:nvPicPr>
          <p:cNvPr id="15" name="Picture 14" descr="NINDS logo">
            <a:extLst>
              <a:ext uri="{FF2B5EF4-FFF2-40B4-BE49-F238E27FC236}">
                <a16:creationId xmlns:a16="http://schemas.microsoft.com/office/drawing/2014/main" id="{A4383EFF-9D0B-47D7-B044-2752BCA2B7BE}"/>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933961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7A9969-6266-7EAE-A745-F2E7B315C73C}"/>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4" name="Picture 3" descr="A colorful fish with a black background&#10;&#10;Description automatically generated with low confidence">
            <a:extLst>
              <a:ext uri="{FF2B5EF4-FFF2-40B4-BE49-F238E27FC236}">
                <a16:creationId xmlns:a16="http://schemas.microsoft.com/office/drawing/2014/main" id="{B3F884B0-0E2F-3427-DF92-76EA3A61BC88}"/>
              </a:ext>
            </a:extLst>
          </p:cNvPr>
          <p:cNvPicPr>
            <a:picLocks noChangeAspect="1"/>
          </p:cNvPicPr>
          <p:nvPr userDrawn="1"/>
        </p:nvPicPr>
        <p:blipFill rotWithShape="1">
          <a:blip r:embed="rId2"/>
          <a:srcRect l="17122" t="47010" r="25895" b="35082"/>
          <a:stretch/>
        </p:blipFill>
        <p:spPr>
          <a:xfrm>
            <a:off x="8064137" y="-2"/>
            <a:ext cx="4127863"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6" name="Text Placeholder 17">
            <a:extLst>
              <a:ext uri="{FF2B5EF4-FFF2-40B4-BE49-F238E27FC236}">
                <a16:creationId xmlns:a16="http://schemas.microsoft.com/office/drawing/2014/main" id="{35D01769-79CA-8AE8-D0D4-9361086031DE}"/>
              </a:ext>
            </a:extLst>
          </p:cNvPr>
          <p:cNvSpPr>
            <a:spLocks noGrp="1"/>
          </p:cNvSpPr>
          <p:nvPr>
            <p:ph type="body" sz="quarter" idx="13" hasCustomPrompt="1"/>
          </p:nvPr>
        </p:nvSpPr>
        <p:spPr>
          <a:xfrm>
            <a:off x="465267" y="1475910"/>
            <a:ext cx="4870662" cy="4428374"/>
          </a:xfrm>
          <a:prstGeom prst="rect">
            <a:avLst/>
          </a:prstGeom>
        </p:spPr>
        <p:txBody>
          <a:bodyPr>
            <a:noAutofit/>
          </a:bodyPr>
          <a:lstStyle>
            <a:lvl1pPr marL="171450" indent="-171450">
              <a:lnSpc>
                <a:spcPct val="100000"/>
              </a:lnSpc>
              <a:buFont typeface="Arial" panose="020B0604020202020204" pitchFamily="34" charset="0"/>
              <a:buChar char="•"/>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8" name="Content Placeholder 2">
            <a:extLst>
              <a:ext uri="{FF2B5EF4-FFF2-40B4-BE49-F238E27FC236}">
                <a16:creationId xmlns:a16="http://schemas.microsoft.com/office/drawing/2014/main" id="{CC11778F-50FC-83E9-A2C0-3A24154DD335}"/>
              </a:ext>
            </a:extLst>
          </p:cNvPr>
          <p:cNvSpPr>
            <a:spLocks noGrp="1"/>
          </p:cNvSpPr>
          <p:nvPr>
            <p:ph idx="16" hasCustomPrompt="1"/>
          </p:nvPr>
        </p:nvSpPr>
        <p:spPr>
          <a:xfrm>
            <a:off x="5604932" y="1475910"/>
            <a:ext cx="6105343" cy="4428374"/>
          </a:xfrm>
          <a:prstGeom prst="rect">
            <a:avLst/>
          </a:prstGeom>
        </p:spPr>
        <p:txBody>
          <a:bodyPr/>
          <a:lstStyle>
            <a:lvl1pPr marL="0" indent="0">
              <a:buNone/>
              <a:defRPr>
                <a:latin typeface="+mn-lt"/>
                <a:cs typeface="Arial" panose="020B0604020202020204" pitchFamily="34" charset="0"/>
              </a:defRPr>
            </a:lvl1pPr>
          </a:lstStyle>
          <a:p>
            <a:pPr lvl="0"/>
            <a:r>
              <a:rPr lang="en-US" dirty="0"/>
              <a:t>Insert Graphic Here</a:t>
            </a:r>
          </a:p>
        </p:txBody>
      </p:sp>
      <p:sp>
        <p:nvSpPr>
          <p:cNvPr id="2" name="Title 1">
            <a:extLst>
              <a:ext uri="{FF2B5EF4-FFF2-40B4-BE49-F238E27FC236}">
                <a16:creationId xmlns:a16="http://schemas.microsoft.com/office/drawing/2014/main" id="{41A762BC-8754-4285-52F4-11FB9D82763C}"/>
              </a:ext>
            </a:extLst>
          </p:cNvPr>
          <p:cNvSpPr>
            <a:spLocks noGrp="1"/>
          </p:cNvSpPr>
          <p:nvPr>
            <p:ph type="ctrTitle" hasCustomPrompt="1"/>
          </p:nvPr>
        </p:nvSpPr>
        <p:spPr>
          <a:xfrm>
            <a:off x="465267" y="302811"/>
            <a:ext cx="870921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pic>
        <p:nvPicPr>
          <p:cNvPr id="9" name="Picture 8" descr="NINDS logo">
            <a:extLst>
              <a:ext uri="{FF2B5EF4-FFF2-40B4-BE49-F238E27FC236}">
                <a16:creationId xmlns:a16="http://schemas.microsoft.com/office/drawing/2014/main" id="{948D1E74-5702-40D2-B686-94BE46BF001E}"/>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647180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68A4BA-43BC-03BE-824A-59DE922ABC5A}"/>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4" name="Picture 3" descr="A colorful fish with a black background&#10;&#10;Description automatically generated with low confidence">
            <a:extLst>
              <a:ext uri="{FF2B5EF4-FFF2-40B4-BE49-F238E27FC236}">
                <a16:creationId xmlns:a16="http://schemas.microsoft.com/office/drawing/2014/main" id="{0E2268B8-0655-0416-2D2C-20374F5D8F44}"/>
              </a:ext>
            </a:extLst>
          </p:cNvPr>
          <p:cNvPicPr>
            <a:picLocks noChangeAspect="1"/>
          </p:cNvPicPr>
          <p:nvPr userDrawn="1"/>
        </p:nvPicPr>
        <p:blipFill rotWithShape="1">
          <a:blip r:embed="rId2"/>
          <a:srcRect l="17122" t="47010" r="25895" b="35082"/>
          <a:stretch/>
        </p:blipFill>
        <p:spPr>
          <a:xfrm>
            <a:off x="8064137" y="-2"/>
            <a:ext cx="4127863"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6" name="Text Placeholder 17">
            <a:extLst>
              <a:ext uri="{FF2B5EF4-FFF2-40B4-BE49-F238E27FC236}">
                <a16:creationId xmlns:a16="http://schemas.microsoft.com/office/drawing/2014/main" id="{35D01769-79CA-8AE8-D0D4-9361086031DE}"/>
              </a:ext>
            </a:extLst>
          </p:cNvPr>
          <p:cNvSpPr>
            <a:spLocks noGrp="1"/>
          </p:cNvSpPr>
          <p:nvPr>
            <p:ph type="body" sz="quarter" idx="13" hasCustomPrompt="1"/>
          </p:nvPr>
        </p:nvSpPr>
        <p:spPr>
          <a:xfrm>
            <a:off x="465267" y="1475910"/>
            <a:ext cx="4870662" cy="4428374"/>
          </a:xfrm>
          <a:prstGeom prst="rect">
            <a:avLst/>
          </a:prstGeom>
        </p:spPr>
        <p:txBody>
          <a:bodyPr>
            <a:noAutofit/>
          </a:bodyPr>
          <a:lstStyle>
            <a:lvl1pPr marL="171450" indent="-171450">
              <a:lnSpc>
                <a:spcPct val="100000"/>
              </a:lnSpc>
              <a:buFont typeface="Arial" panose="020B0604020202020204" pitchFamily="34" charset="0"/>
              <a:buChar char="•"/>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8" name="Content Placeholder 2">
            <a:extLst>
              <a:ext uri="{FF2B5EF4-FFF2-40B4-BE49-F238E27FC236}">
                <a16:creationId xmlns:a16="http://schemas.microsoft.com/office/drawing/2014/main" id="{CC11778F-50FC-83E9-A2C0-3A24154DD335}"/>
              </a:ext>
            </a:extLst>
          </p:cNvPr>
          <p:cNvSpPr>
            <a:spLocks noGrp="1"/>
          </p:cNvSpPr>
          <p:nvPr>
            <p:ph idx="16" hasCustomPrompt="1"/>
          </p:nvPr>
        </p:nvSpPr>
        <p:spPr>
          <a:xfrm>
            <a:off x="5604932" y="1475910"/>
            <a:ext cx="6105343" cy="4428374"/>
          </a:xfrm>
          <a:prstGeom prst="rect">
            <a:avLst/>
          </a:prstGeom>
        </p:spPr>
        <p:txBody>
          <a:bodyPr/>
          <a:lstStyle>
            <a:lvl1pPr marL="0" indent="0">
              <a:buNone/>
              <a:defRPr>
                <a:latin typeface="+mn-lt"/>
                <a:cs typeface="Arial" panose="020B0604020202020204" pitchFamily="34" charset="0"/>
              </a:defRPr>
            </a:lvl1pPr>
          </a:lstStyle>
          <a:p>
            <a:pPr lvl="0"/>
            <a:r>
              <a:rPr lang="en-US" dirty="0"/>
              <a:t>Insert Graphic Here</a:t>
            </a:r>
          </a:p>
        </p:txBody>
      </p:sp>
      <p:sp>
        <p:nvSpPr>
          <p:cNvPr id="3" name="Title 1">
            <a:extLst>
              <a:ext uri="{FF2B5EF4-FFF2-40B4-BE49-F238E27FC236}">
                <a16:creationId xmlns:a16="http://schemas.microsoft.com/office/drawing/2014/main" id="{6A621AC3-E6AD-F61D-B599-ABE65F89C4E8}"/>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9" name="Picture 8" descr="NINDS logo">
            <a:extLst>
              <a:ext uri="{FF2B5EF4-FFF2-40B4-BE49-F238E27FC236}">
                <a16:creationId xmlns:a16="http://schemas.microsoft.com/office/drawing/2014/main" id="{8CB888DC-784A-4EB7-B547-DB1A79F8B8EF}"/>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215766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2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C948096-B8AA-E21C-9EB4-7EAAF80E91C7}"/>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4" name="Picture 3" descr="A colorful fish with a black background&#10;&#10;Description automatically generated with low confidence">
            <a:extLst>
              <a:ext uri="{FF2B5EF4-FFF2-40B4-BE49-F238E27FC236}">
                <a16:creationId xmlns:a16="http://schemas.microsoft.com/office/drawing/2014/main" id="{F4E42C0F-27C6-C7DB-61F1-C82F145EA6D5}"/>
              </a:ext>
            </a:extLst>
          </p:cNvPr>
          <p:cNvPicPr>
            <a:picLocks noChangeAspect="1"/>
          </p:cNvPicPr>
          <p:nvPr userDrawn="1"/>
        </p:nvPicPr>
        <p:blipFill rotWithShape="1">
          <a:blip r:embed="rId2"/>
          <a:srcRect l="12253" t="22453" r="15438" b="32779"/>
          <a:stretch/>
        </p:blipFill>
        <p:spPr>
          <a:xfrm>
            <a:off x="9631562" y="-2"/>
            <a:ext cx="2095171"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6" name="Text Placeholder 17">
            <a:extLst>
              <a:ext uri="{FF2B5EF4-FFF2-40B4-BE49-F238E27FC236}">
                <a16:creationId xmlns:a16="http://schemas.microsoft.com/office/drawing/2014/main" id="{35D01769-79CA-8AE8-D0D4-9361086031DE}"/>
              </a:ext>
            </a:extLst>
          </p:cNvPr>
          <p:cNvSpPr>
            <a:spLocks noGrp="1"/>
          </p:cNvSpPr>
          <p:nvPr>
            <p:ph type="body" sz="quarter" idx="13" hasCustomPrompt="1"/>
          </p:nvPr>
        </p:nvSpPr>
        <p:spPr>
          <a:xfrm>
            <a:off x="465267" y="1475910"/>
            <a:ext cx="4870662" cy="4428374"/>
          </a:xfrm>
          <a:prstGeom prst="rect">
            <a:avLst/>
          </a:prstGeom>
        </p:spPr>
        <p:txBody>
          <a:bodyPr>
            <a:noAutofit/>
          </a:bodyPr>
          <a:lstStyle>
            <a:lvl1pPr marL="171450" indent="-171450">
              <a:lnSpc>
                <a:spcPct val="100000"/>
              </a:lnSpc>
              <a:buFont typeface="Arial" panose="020B0604020202020204" pitchFamily="34" charset="0"/>
              <a:buChar char="•"/>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8" name="Content Placeholder 2">
            <a:extLst>
              <a:ext uri="{FF2B5EF4-FFF2-40B4-BE49-F238E27FC236}">
                <a16:creationId xmlns:a16="http://schemas.microsoft.com/office/drawing/2014/main" id="{CC11778F-50FC-83E9-A2C0-3A24154DD335}"/>
              </a:ext>
            </a:extLst>
          </p:cNvPr>
          <p:cNvSpPr>
            <a:spLocks noGrp="1"/>
          </p:cNvSpPr>
          <p:nvPr>
            <p:ph idx="16" hasCustomPrompt="1"/>
          </p:nvPr>
        </p:nvSpPr>
        <p:spPr>
          <a:xfrm>
            <a:off x="5604932" y="1475910"/>
            <a:ext cx="6105343" cy="4428374"/>
          </a:xfrm>
          <a:prstGeom prst="rect">
            <a:avLst/>
          </a:prstGeom>
        </p:spPr>
        <p:txBody>
          <a:bodyPr/>
          <a:lstStyle>
            <a:lvl1pPr marL="0" indent="0">
              <a:buNone/>
              <a:defRPr>
                <a:latin typeface="+mn-lt"/>
                <a:cs typeface="Arial" panose="020B0604020202020204" pitchFamily="34" charset="0"/>
              </a:defRPr>
            </a:lvl1pPr>
          </a:lstStyle>
          <a:p>
            <a:pPr lvl="0"/>
            <a:r>
              <a:rPr lang="en-US" dirty="0"/>
              <a:t>Picture</a:t>
            </a:r>
          </a:p>
        </p:txBody>
      </p:sp>
      <p:sp>
        <p:nvSpPr>
          <p:cNvPr id="2" name="Title 1">
            <a:extLst>
              <a:ext uri="{FF2B5EF4-FFF2-40B4-BE49-F238E27FC236}">
                <a16:creationId xmlns:a16="http://schemas.microsoft.com/office/drawing/2014/main" id="{41A762BC-8754-4285-52F4-11FB9D82763C}"/>
              </a:ext>
            </a:extLst>
          </p:cNvPr>
          <p:cNvSpPr>
            <a:spLocks noGrp="1"/>
          </p:cNvSpPr>
          <p:nvPr>
            <p:ph type="ctrTitle" hasCustomPrompt="1"/>
          </p:nvPr>
        </p:nvSpPr>
        <p:spPr>
          <a:xfrm>
            <a:off x="465267" y="302811"/>
            <a:ext cx="870921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pic>
        <p:nvPicPr>
          <p:cNvPr id="9" name="Picture 8" descr="NINDS logo">
            <a:extLst>
              <a:ext uri="{FF2B5EF4-FFF2-40B4-BE49-F238E27FC236}">
                <a16:creationId xmlns:a16="http://schemas.microsoft.com/office/drawing/2014/main" id="{5DC9B0DD-F75F-42AC-8C1E-49B8D0ACDE6C}"/>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3511953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3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29CE72-F8B4-5088-DD55-69D252148F6D}"/>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4" name="Picture 3" descr="A colorful fish with a black background&#10;&#10;Description automatically generated with low confidence">
            <a:extLst>
              <a:ext uri="{FF2B5EF4-FFF2-40B4-BE49-F238E27FC236}">
                <a16:creationId xmlns:a16="http://schemas.microsoft.com/office/drawing/2014/main" id="{E3C66171-205D-FB7D-05F7-848F2B4DFDCB}"/>
              </a:ext>
            </a:extLst>
          </p:cNvPr>
          <p:cNvPicPr>
            <a:picLocks noChangeAspect="1"/>
          </p:cNvPicPr>
          <p:nvPr userDrawn="1"/>
        </p:nvPicPr>
        <p:blipFill rotWithShape="1">
          <a:blip r:embed="rId2"/>
          <a:srcRect l="12253" t="22453" r="15438" b="32779"/>
          <a:stretch/>
        </p:blipFill>
        <p:spPr>
          <a:xfrm>
            <a:off x="9631562" y="-2"/>
            <a:ext cx="2095171"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6" name="Text Placeholder 17">
            <a:extLst>
              <a:ext uri="{FF2B5EF4-FFF2-40B4-BE49-F238E27FC236}">
                <a16:creationId xmlns:a16="http://schemas.microsoft.com/office/drawing/2014/main" id="{35D01769-79CA-8AE8-D0D4-9361086031DE}"/>
              </a:ext>
            </a:extLst>
          </p:cNvPr>
          <p:cNvSpPr>
            <a:spLocks noGrp="1"/>
          </p:cNvSpPr>
          <p:nvPr>
            <p:ph type="body" sz="quarter" idx="13" hasCustomPrompt="1"/>
          </p:nvPr>
        </p:nvSpPr>
        <p:spPr>
          <a:xfrm>
            <a:off x="465267" y="1475910"/>
            <a:ext cx="4870662" cy="4428374"/>
          </a:xfrm>
          <a:prstGeom prst="rect">
            <a:avLst/>
          </a:prstGeo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dirty="0"/>
              <a:t>Body Copy Here</a:t>
            </a:r>
          </a:p>
          <a:p>
            <a:pPr lvl="0"/>
            <a:endParaRPr lang="en-US" dirty="0"/>
          </a:p>
        </p:txBody>
      </p:sp>
      <p:sp>
        <p:nvSpPr>
          <p:cNvPr id="8" name="Content Placeholder 2">
            <a:extLst>
              <a:ext uri="{FF2B5EF4-FFF2-40B4-BE49-F238E27FC236}">
                <a16:creationId xmlns:a16="http://schemas.microsoft.com/office/drawing/2014/main" id="{CC11778F-50FC-83E9-A2C0-3A24154DD335}"/>
              </a:ext>
            </a:extLst>
          </p:cNvPr>
          <p:cNvSpPr>
            <a:spLocks noGrp="1"/>
          </p:cNvSpPr>
          <p:nvPr>
            <p:ph idx="16" hasCustomPrompt="1"/>
          </p:nvPr>
        </p:nvSpPr>
        <p:spPr>
          <a:xfrm>
            <a:off x="5604932" y="1475910"/>
            <a:ext cx="6105343" cy="4428374"/>
          </a:xfrm>
          <a:prstGeom prst="rect">
            <a:avLst/>
          </a:prstGeom>
        </p:spPr>
        <p:txBody>
          <a:bodyPr/>
          <a:lstStyle>
            <a:lvl1pPr marL="0" indent="0">
              <a:buNone/>
              <a:defRPr>
                <a:latin typeface="+mn-lt"/>
                <a:cs typeface="Arial" panose="020B0604020202020204" pitchFamily="34" charset="0"/>
              </a:defRPr>
            </a:lvl1pPr>
          </a:lstStyle>
          <a:p>
            <a:pPr lvl="0"/>
            <a:r>
              <a:rPr lang="en-US" dirty="0"/>
              <a:t>Picture</a:t>
            </a:r>
          </a:p>
        </p:txBody>
      </p:sp>
      <p:sp>
        <p:nvSpPr>
          <p:cNvPr id="3" name="Title 1">
            <a:extLst>
              <a:ext uri="{FF2B5EF4-FFF2-40B4-BE49-F238E27FC236}">
                <a16:creationId xmlns:a16="http://schemas.microsoft.com/office/drawing/2014/main" id="{6A621AC3-E6AD-F61D-B599-ABE65F89C4E8}"/>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9" name="Picture 8" descr="NINDS logo">
            <a:extLst>
              <a:ext uri="{FF2B5EF4-FFF2-40B4-BE49-F238E27FC236}">
                <a16:creationId xmlns:a16="http://schemas.microsoft.com/office/drawing/2014/main" id="{959DBC41-719F-42DC-B4AB-6AC401D037B0}"/>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563995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905EC7-F882-5E53-A180-C6EB51F2F415}"/>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 name="Title 1">
            <a:extLst>
              <a:ext uri="{FF2B5EF4-FFF2-40B4-BE49-F238E27FC236}">
                <a16:creationId xmlns:a16="http://schemas.microsoft.com/office/drawing/2014/main" id="{C8EBCE5C-C7E8-3BC7-DF55-6758D6DDD276}"/>
              </a:ext>
            </a:extLst>
          </p:cNvPr>
          <p:cNvSpPr>
            <a:spLocks noGrp="1"/>
          </p:cNvSpPr>
          <p:nvPr>
            <p:ph type="ctrTitle" hasCustomPrompt="1"/>
          </p:nvPr>
        </p:nvSpPr>
        <p:spPr>
          <a:xfrm>
            <a:off x="465267" y="302811"/>
            <a:ext cx="867873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sp>
        <p:nvSpPr>
          <p:cNvPr id="3" name="Text Placeholder 17">
            <a:extLst>
              <a:ext uri="{FF2B5EF4-FFF2-40B4-BE49-F238E27FC236}">
                <a16:creationId xmlns:a16="http://schemas.microsoft.com/office/drawing/2014/main" id="{7F8434CE-B791-8D00-D46D-DFF8D2AC982B}"/>
              </a:ext>
            </a:extLst>
          </p:cNvPr>
          <p:cNvSpPr>
            <a:spLocks noGrp="1"/>
          </p:cNvSpPr>
          <p:nvPr>
            <p:ph type="body" sz="quarter" idx="12" hasCustomPrompt="1"/>
          </p:nvPr>
        </p:nvSpPr>
        <p:spPr>
          <a:xfrm>
            <a:off x="465138" y="1435262"/>
            <a:ext cx="11174894" cy="299728"/>
          </a:xfrm>
          <a:prstGeom prst="rect">
            <a:avLst/>
          </a:prstGeom>
        </p:spPr>
        <p:txBody>
          <a:bodyPr>
            <a:noAutofit/>
          </a:bodyPr>
          <a:lstStyle>
            <a:lvl1pPr marL="0" indent="0">
              <a:buNone/>
              <a:defRPr sz="20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(20 pt., Bold)</a:t>
            </a:r>
          </a:p>
        </p:txBody>
      </p:sp>
      <p:sp>
        <p:nvSpPr>
          <p:cNvPr id="4" name="Text Placeholder 17">
            <a:extLst>
              <a:ext uri="{FF2B5EF4-FFF2-40B4-BE49-F238E27FC236}">
                <a16:creationId xmlns:a16="http://schemas.microsoft.com/office/drawing/2014/main" id="{61DDB11B-743E-F25E-A984-67B698C6E4CF}"/>
              </a:ext>
            </a:extLst>
          </p:cNvPr>
          <p:cNvSpPr>
            <a:spLocks noGrp="1"/>
          </p:cNvSpPr>
          <p:nvPr>
            <p:ph type="body" sz="quarter" idx="13" hasCustomPrompt="1"/>
          </p:nvPr>
        </p:nvSpPr>
        <p:spPr>
          <a:xfrm>
            <a:off x="465138" y="1930399"/>
            <a:ext cx="11174894" cy="3944087"/>
          </a:xfrm>
          <a:prstGeom prst="rect">
            <a:avLst/>
          </a:prstGeom>
        </p:spPr>
        <p:txBody>
          <a:bodyPr>
            <a:noAutofit/>
          </a:bodyPr>
          <a:lstStyle>
            <a:lvl1pPr marL="285750" indent="-285750">
              <a:lnSpc>
                <a:spcPct val="100000"/>
              </a:lnSpc>
              <a:buFont typeface="Arial" panose="020B0604020202020204" pitchFamily="34" charset="0"/>
              <a:buChar char="•"/>
              <a:defRPr sz="1600" b="0">
                <a:solidFill>
                  <a:schemeClr val="tx1"/>
                </a:solidFill>
                <a:latin typeface="+mn-lt"/>
                <a:cs typeface="Arial" panose="020B0604020202020204" pitchFamily="34" charset="0"/>
              </a:defRPr>
            </a:lvl1pPr>
            <a:lvl2pPr>
              <a:lnSpc>
                <a:spcPct val="100000"/>
              </a:lnSpc>
              <a:defRPr sz="1600">
                <a:latin typeface="+mn-lt"/>
                <a:cs typeface="Arial" panose="020B0604020202020204" pitchFamily="34" charset="0"/>
              </a:defRPr>
            </a:lvl2pPr>
            <a:lvl3pPr>
              <a:lnSpc>
                <a:spcPct val="100000"/>
              </a:lnSpc>
              <a:defRPr sz="1600">
                <a:latin typeface="+mn-lt"/>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First Set Of Bullet Points (16 pt.)</a:t>
            </a:r>
          </a:p>
          <a:p>
            <a:pPr lvl="1"/>
            <a:r>
              <a:rPr lang="en-US" dirty="0"/>
              <a:t>Second Set Of Bullet Points</a:t>
            </a:r>
          </a:p>
          <a:p>
            <a:pPr lvl="2"/>
            <a:r>
              <a:rPr lang="en-US" dirty="0"/>
              <a:t>Third Set Of Bullet Points</a:t>
            </a:r>
          </a:p>
        </p:txBody>
      </p:sp>
      <p:pic>
        <p:nvPicPr>
          <p:cNvPr id="8" name="Picture 7" descr="A colorful fish with a black background&#10;&#10;Description automatically generated with low confidence">
            <a:extLst>
              <a:ext uri="{FF2B5EF4-FFF2-40B4-BE49-F238E27FC236}">
                <a16:creationId xmlns:a16="http://schemas.microsoft.com/office/drawing/2014/main" id="{AA2FA914-1161-D2F8-6385-59F81F8337AC}"/>
              </a:ext>
            </a:extLst>
          </p:cNvPr>
          <p:cNvPicPr>
            <a:picLocks noChangeAspect="1"/>
          </p:cNvPicPr>
          <p:nvPr userDrawn="1"/>
        </p:nvPicPr>
        <p:blipFill rotWithShape="1">
          <a:blip r:embed="rId2"/>
          <a:srcRect l="12253" t="22453" r="15438" b="32779"/>
          <a:stretch/>
        </p:blipFill>
        <p:spPr>
          <a:xfrm>
            <a:off x="9631562" y="-2"/>
            <a:ext cx="2095171" cy="1297173"/>
          </a:xfrm>
          <a:prstGeom prst="rect">
            <a:avLst/>
          </a:prstGeom>
        </p:spPr>
      </p:pic>
      <p:pic>
        <p:nvPicPr>
          <p:cNvPr id="12" name="Picture 11" descr="NINDS logo">
            <a:extLst>
              <a:ext uri="{FF2B5EF4-FFF2-40B4-BE49-F238E27FC236}">
                <a16:creationId xmlns:a16="http://schemas.microsoft.com/office/drawing/2014/main" id="{40CED007-0D01-4A77-A659-A4C60C7F1E9D}"/>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9497157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E3B4342-448D-05E4-D037-CE2C9E51CC40}"/>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6" name="Picture 5" descr="A colorful fish with a black background&#10;&#10;Description automatically generated with low confidence">
            <a:extLst>
              <a:ext uri="{FF2B5EF4-FFF2-40B4-BE49-F238E27FC236}">
                <a16:creationId xmlns:a16="http://schemas.microsoft.com/office/drawing/2014/main" id="{729FEA91-A0DB-440E-3A9F-F1BD970DD374}"/>
              </a:ext>
            </a:extLst>
          </p:cNvPr>
          <p:cNvPicPr>
            <a:picLocks noChangeAspect="1"/>
          </p:cNvPicPr>
          <p:nvPr userDrawn="1"/>
        </p:nvPicPr>
        <p:blipFill rotWithShape="1">
          <a:blip r:embed="rId2"/>
          <a:srcRect l="13094" t="39690" r="41226" b="39690"/>
          <a:stretch/>
        </p:blipFill>
        <p:spPr>
          <a:xfrm>
            <a:off x="9318171" y="-2"/>
            <a:ext cx="2873829"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18" name="Text Placeholder 17">
            <a:extLst>
              <a:ext uri="{FF2B5EF4-FFF2-40B4-BE49-F238E27FC236}">
                <a16:creationId xmlns:a16="http://schemas.microsoft.com/office/drawing/2014/main" id="{7E55C8A0-C213-7344-8752-E19D051B9B19}"/>
              </a:ext>
            </a:extLst>
          </p:cNvPr>
          <p:cNvSpPr>
            <a:spLocks noGrp="1"/>
          </p:cNvSpPr>
          <p:nvPr>
            <p:ph type="body" sz="quarter" idx="15" hasCustomPrompt="1"/>
          </p:nvPr>
        </p:nvSpPr>
        <p:spPr>
          <a:xfrm>
            <a:off x="465888" y="5245528"/>
            <a:ext cx="11244388" cy="768003"/>
          </a:xfrm>
          <a:prstGeom prst="rect">
            <a:avLst/>
          </a:prstGeom>
        </p:spPr>
        <p:txBody>
          <a:bodyPr>
            <a:normAutofit/>
          </a:bodyPr>
          <a:lstStyle>
            <a:lvl1pPr marL="171450" indent="-171450">
              <a:lnSpc>
                <a:spcPct val="100000"/>
              </a:lnSpc>
              <a:buFont typeface="Arial" panose="020B0604020202020204" pitchFamily="34" charset="0"/>
              <a:buChar char="•"/>
              <a:defRPr sz="12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Bullet points or source name for table above (12 pt. to 14 pt.)</a:t>
            </a:r>
          </a:p>
        </p:txBody>
      </p:sp>
      <p:sp>
        <p:nvSpPr>
          <p:cNvPr id="2" name="Content Placeholder 2">
            <a:extLst>
              <a:ext uri="{FF2B5EF4-FFF2-40B4-BE49-F238E27FC236}">
                <a16:creationId xmlns:a16="http://schemas.microsoft.com/office/drawing/2014/main" id="{DD968EB1-4F4C-75B4-F960-855D5BA8FED2}"/>
              </a:ext>
            </a:extLst>
          </p:cNvPr>
          <p:cNvSpPr>
            <a:spLocks noGrp="1"/>
          </p:cNvSpPr>
          <p:nvPr>
            <p:ph idx="1" hasCustomPrompt="1"/>
          </p:nvPr>
        </p:nvSpPr>
        <p:spPr>
          <a:xfrm>
            <a:off x="465267" y="1475911"/>
            <a:ext cx="11245009" cy="3568788"/>
          </a:xfrm>
          <a:prstGeom prst="rect">
            <a:avLst/>
          </a:prstGeom>
        </p:spPr>
        <p:txBody>
          <a:bodyPr/>
          <a:lstStyle>
            <a:lvl1pPr marL="0" indent="0">
              <a:buNone/>
              <a:defRPr>
                <a:latin typeface="+mn-lt"/>
                <a:cs typeface="Arial" panose="020B0604020202020204" pitchFamily="34" charset="0"/>
              </a:defRPr>
            </a:lvl1pPr>
          </a:lstStyle>
          <a:p>
            <a:pPr lvl="0"/>
            <a:r>
              <a:rPr lang="en-US" dirty="0"/>
              <a:t>Insert Table Here</a:t>
            </a:r>
          </a:p>
        </p:txBody>
      </p:sp>
      <p:sp>
        <p:nvSpPr>
          <p:cNvPr id="3" name="Title 1">
            <a:extLst>
              <a:ext uri="{FF2B5EF4-FFF2-40B4-BE49-F238E27FC236}">
                <a16:creationId xmlns:a16="http://schemas.microsoft.com/office/drawing/2014/main" id="{0C782453-A9D6-1EED-CC44-B13582DA1622}"/>
              </a:ext>
            </a:extLst>
          </p:cNvPr>
          <p:cNvSpPr>
            <a:spLocks noGrp="1"/>
          </p:cNvSpPr>
          <p:nvPr>
            <p:ph type="ctrTitle" hasCustomPrompt="1"/>
          </p:nvPr>
        </p:nvSpPr>
        <p:spPr>
          <a:xfrm>
            <a:off x="465267" y="302811"/>
            <a:ext cx="882097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pic>
        <p:nvPicPr>
          <p:cNvPr id="9" name="Picture 8" descr="NINDS logo">
            <a:extLst>
              <a:ext uri="{FF2B5EF4-FFF2-40B4-BE49-F238E27FC236}">
                <a16:creationId xmlns:a16="http://schemas.microsoft.com/office/drawing/2014/main" id="{17DB9108-269D-4D2E-845F-ED2BC41D06FB}"/>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1862956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AC612B3-5DE6-915A-46F9-065A34495B30}"/>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6" name="Picture 5" descr="A colorful fish with a black background&#10;&#10;Description automatically generated with low confidence">
            <a:extLst>
              <a:ext uri="{FF2B5EF4-FFF2-40B4-BE49-F238E27FC236}">
                <a16:creationId xmlns:a16="http://schemas.microsoft.com/office/drawing/2014/main" id="{CED5D1F0-E24D-B69C-7334-A6F5727FE8FA}"/>
              </a:ext>
            </a:extLst>
          </p:cNvPr>
          <p:cNvPicPr>
            <a:picLocks noChangeAspect="1"/>
          </p:cNvPicPr>
          <p:nvPr userDrawn="1"/>
        </p:nvPicPr>
        <p:blipFill rotWithShape="1">
          <a:blip r:embed="rId2"/>
          <a:srcRect l="13094" t="39690" r="41226" b="39690"/>
          <a:stretch/>
        </p:blipFill>
        <p:spPr>
          <a:xfrm>
            <a:off x="9318171" y="-2"/>
            <a:ext cx="2873829"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18" name="Text Placeholder 17">
            <a:extLst>
              <a:ext uri="{FF2B5EF4-FFF2-40B4-BE49-F238E27FC236}">
                <a16:creationId xmlns:a16="http://schemas.microsoft.com/office/drawing/2014/main" id="{7E55C8A0-C213-7344-8752-E19D051B9B19}"/>
              </a:ext>
            </a:extLst>
          </p:cNvPr>
          <p:cNvSpPr>
            <a:spLocks noGrp="1"/>
          </p:cNvSpPr>
          <p:nvPr>
            <p:ph type="body" sz="quarter" idx="15" hasCustomPrompt="1"/>
          </p:nvPr>
        </p:nvSpPr>
        <p:spPr>
          <a:xfrm>
            <a:off x="465888" y="5245528"/>
            <a:ext cx="11244388" cy="768003"/>
          </a:xfrm>
          <a:prstGeom prst="rect">
            <a:avLst/>
          </a:prstGeom>
        </p:spPr>
        <p:txBody>
          <a:bodyPr>
            <a:normAutofit/>
          </a:bodyPr>
          <a:lstStyle>
            <a:lvl1pPr marL="171450" indent="-171450">
              <a:lnSpc>
                <a:spcPct val="100000"/>
              </a:lnSpc>
              <a:buFont typeface="Arial" panose="020B0604020202020204" pitchFamily="34" charset="0"/>
              <a:buChar char="•"/>
              <a:defRPr sz="12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Bullet points or source name for table above (12 pt. to 14 pt.)</a:t>
            </a:r>
          </a:p>
        </p:txBody>
      </p:sp>
      <p:sp>
        <p:nvSpPr>
          <p:cNvPr id="2" name="Content Placeholder 2">
            <a:extLst>
              <a:ext uri="{FF2B5EF4-FFF2-40B4-BE49-F238E27FC236}">
                <a16:creationId xmlns:a16="http://schemas.microsoft.com/office/drawing/2014/main" id="{DD968EB1-4F4C-75B4-F960-855D5BA8FED2}"/>
              </a:ext>
            </a:extLst>
          </p:cNvPr>
          <p:cNvSpPr>
            <a:spLocks noGrp="1"/>
          </p:cNvSpPr>
          <p:nvPr>
            <p:ph idx="1" hasCustomPrompt="1"/>
          </p:nvPr>
        </p:nvSpPr>
        <p:spPr>
          <a:xfrm>
            <a:off x="465267" y="1475911"/>
            <a:ext cx="11245009" cy="3568788"/>
          </a:xfrm>
          <a:prstGeom prst="rect">
            <a:avLst/>
          </a:prstGeom>
        </p:spPr>
        <p:txBody>
          <a:bodyPr/>
          <a:lstStyle>
            <a:lvl1pPr marL="0" indent="0">
              <a:buNone/>
              <a:defRPr>
                <a:latin typeface="+mn-lt"/>
                <a:cs typeface="Arial" panose="020B0604020202020204" pitchFamily="34" charset="0"/>
              </a:defRPr>
            </a:lvl1pPr>
          </a:lstStyle>
          <a:p>
            <a:pPr lvl="0"/>
            <a:r>
              <a:rPr lang="en-US" dirty="0"/>
              <a:t>Insert Table Here</a:t>
            </a:r>
          </a:p>
        </p:txBody>
      </p:sp>
      <p:sp>
        <p:nvSpPr>
          <p:cNvPr id="3" name="Title 1">
            <a:extLst>
              <a:ext uri="{FF2B5EF4-FFF2-40B4-BE49-F238E27FC236}">
                <a16:creationId xmlns:a16="http://schemas.microsoft.com/office/drawing/2014/main" id="{4096B8CC-A0FF-4D74-AAFB-3ED4E13A53FF}"/>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9" name="Picture 8" descr="NINDS logo">
            <a:extLst>
              <a:ext uri="{FF2B5EF4-FFF2-40B4-BE49-F238E27FC236}">
                <a16:creationId xmlns:a16="http://schemas.microsoft.com/office/drawing/2014/main" id="{44C5FF1A-B8D2-487C-BD9C-1B9D9D84C125}"/>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12592536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CAA920-FEA1-9A6F-3122-E55CC8A9C59B}"/>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6" name="Picture 5" descr="A colorful fish with a black background&#10;&#10;Description automatically generated with low confidence">
            <a:extLst>
              <a:ext uri="{FF2B5EF4-FFF2-40B4-BE49-F238E27FC236}">
                <a16:creationId xmlns:a16="http://schemas.microsoft.com/office/drawing/2014/main" id="{70BDB532-CAE0-56CA-54F7-08BB40125C06}"/>
              </a:ext>
            </a:extLst>
          </p:cNvPr>
          <p:cNvPicPr>
            <a:picLocks noChangeAspect="1"/>
          </p:cNvPicPr>
          <p:nvPr userDrawn="1"/>
        </p:nvPicPr>
        <p:blipFill rotWithShape="1">
          <a:blip r:embed="rId2"/>
          <a:srcRect l="17122" t="47010" r="25895" b="35082"/>
          <a:stretch/>
        </p:blipFill>
        <p:spPr>
          <a:xfrm>
            <a:off x="8064137" y="-2"/>
            <a:ext cx="4127863"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18" name="Text Placeholder 17">
            <a:extLst>
              <a:ext uri="{FF2B5EF4-FFF2-40B4-BE49-F238E27FC236}">
                <a16:creationId xmlns:a16="http://schemas.microsoft.com/office/drawing/2014/main" id="{7E55C8A0-C213-7344-8752-E19D051B9B19}"/>
              </a:ext>
            </a:extLst>
          </p:cNvPr>
          <p:cNvSpPr>
            <a:spLocks noGrp="1"/>
          </p:cNvSpPr>
          <p:nvPr>
            <p:ph type="body" sz="quarter" idx="15" hasCustomPrompt="1"/>
          </p:nvPr>
        </p:nvSpPr>
        <p:spPr>
          <a:xfrm>
            <a:off x="482344" y="5517397"/>
            <a:ext cx="11227932" cy="496134"/>
          </a:xfrm>
          <a:prstGeom prst="rect">
            <a:avLst/>
          </a:prstGeom>
        </p:spPr>
        <p:txBody>
          <a:bodyPr>
            <a:normAutofit/>
          </a:bodyPr>
          <a:lstStyle>
            <a:lvl1pPr marL="171450" indent="-171450">
              <a:buFont typeface="Arial" panose="020B0604020202020204" pitchFamily="34" charset="0"/>
              <a:buChar char="•"/>
              <a:defRPr sz="12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Bullet points or source name for table above </a:t>
            </a:r>
          </a:p>
        </p:txBody>
      </p:sp>
      <p:sp>
        <p:nvSpPr>
          <p:cNvPr id="2" name="Content Placeholder 2">
            <a:extLst>
              <a:ext uri="{FF2B5EF4-FFF2-40B4-BE49-F238E27FC236}">
                <a16:creationId xmlns:a16="http://schemas.microsoft.com/office/drawing/2014/main" id="{DD968EB1-4F4C-75B4-F960-855D5BA8FED2}"/>
              </a:ext>
            </a:extLst>
          </p:cNvPr>
          <p:cNvSpPr>
            <a:spLocks noGrp="1"/>
          </p:cNvSpPr>
          <p:nvPr>
            <p:ph idx="1" hasCustomPrompt="1"/>
          </p:nvPr>
        </p:nvSpPr>
        <p:spPr>
          <a:xfrm>
            <a:off x="465267" y="1475910"/>
            <a:ext cx="11245009" cy="3820009"/>
          </a:xfrm>
          <a:prstGeom prst="rect">
            <a:avLst/>
          </a:prstGeom>
        </p:spPr>
        <p:txBody>
          <a:bodyPr/>
          <a:lstStyle>
            <a:lvl1pPr marL="0" indent="0">
              <a:buNone/>
              <a:defRPr>
                <a:latin typeface="+mn-lt"/>
                <a:cs typeface="Arial" panose="020B0604020202020204" pitchFamily="34" charset="0"/>
              </a:defRPr>
            </a:lvl1pPr>
          </a:lstStyle>
          <a:p>
            <a:pPr lvl="0"/>
            <a:r>
              <a:rPr lang="en-US" dirty="0"/>
              <a:t>Insert Graphs Here</a:t>
            </a:r>
          </a:p>
        </p:txBody>
      </p:sp>
      <p:sp>
        <p:nvSpPr>
          <p:cNvPr id="3" name="Title 1">
            <a:extLst>
              <a:ext uri="{FF2B5EF4-FFF2-40B4-BE49-F238E27FC236}">
                <a16:creationId xmlns:a16="http://schemas.microsoft.com/office/drawing/2014/main" id="{5213AAE7-3FEA-A26E-88BF-2E7C617FE507}"/>
              </a:ext>
            </a:extLst>
          </p:cNvPr>
          <p:cNvSpPr>
            <a:spLocks noGrp="1"/>
          </p:cNvSpPr>
          <p:nvPr>
            <p:ph type="ctrTitle" hasCustomPrompt="1"/>
          </p:nvPr>
        </p:nvSpPr>
        <p:spPr>
          <a:xfrm>
            <a:off x="465267" y="302811"/>
            <a:ext cx="882097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pic>
        <p:nvPicPr>
          <p:cNvPr id="9" name="Picture 8" descr="NINDS logo">
            <a:extLst>
              <a:ext uri="{FF2B5EF4-FFF2-40B4-BE49-F238E27FC236}">
                <a16:creationId xmlns:a16="http://schemas.microsoft.com/office/drawing/2014/main" id="{20960FE0-8E7D-42E7-9CAD-B4F619E51CE9}"/>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30076116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DE8659-575D-A441-7076-10EE3262E050}"/>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6" name="Picture 5" descr="A colorful fish with a black background&#10;&#10;Description automatically generated with low confidence">
            <a:extLst>
              <a:ext uri="{FF2B5EF4-FFF2-40B4-BE49-F238E27FC236}">
                <a16:creationId xmlns:a16="http://schemas.microsoft.com/office/drawing/2014/main" id="{0B4AAA79-BB64-D4BB-4479-4E7B2D56625C}"/>
              </a:ext>
            </a:extLst>
          </p:cNvPr>
          <p:cNvPicPr>
            <a:picLocks noChangeAspect="1"/>
          </p:cNvPicPr>
          <p:nvPr userDrawn="1"/>
        </p:nvPicPr>
        <p:blipFill rotWithShape="1">
          <a:blip r:embed="rId2"/>
          <a:srcRect l="17122" t="47010" r="25895" b="35082"/>
          <a:stretch/>
        </p:blipFill>
        <p:spPr>
          <a:xfrm>
            <a:off x="8064137" y="-2"/>
            <a:ext cx="4127863"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18" name="Text Placeholder 17">
            <a:extLst>
              <a:ext uri="{FF2B5EF4-FFF2-40B4-BE49-F238E27FC236}">
                <a16:creationId xmlns:a16="http://schemas.microsoft.com/office/drawing/2014/main" id="{7E55C8A0-C213-7344-8752-E19D051B9B19}"/>
              </a:ext>
            </a:extLst>
          </p:cNvPr>
          <p:cNvSpPr>
            <a:spLocks noGrp="1"/>
          </p:cNvSpPr>
          <p:nvPr>
            <p:ph type="body" sz="quarter" idx="15" hasCustomPrompt="1"/>
          </p:nvPr>
        </p:nvSpPr>
        <p:spPr>
          <a:xfrm>
            <a:off x="482344" y="5517397"/>
            <a:ext cx="11227932" cy="496134"/>
          </a:xfrm>
          <a:prstGeom prst="rect">
            <a:avLst/>
          </a:prstGeom>
        </p:spPr>
        <p:txBody>
          <a:bodyPr>
            <a:normAutofit/>
          </a:bodyPr>
          <a:lstStyle>
            <a:lvl1pPr marL="171450" indent="-171450">
              <a:buFont typeface="Arial" panose="020B0604020202020204" pitchFamily="34" charset="0"/>
              <a:buChar char="•"/>
              <a:defRPr sz="12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Bullet points or source name for table above </a:t>
            </a:r>
          </a:p>
        </p:txBody>
      </p:sp>
      <p:sp>
        <p:nvSpPr>
          <p:cNvPr id="2" name="Content Placeholder 2">
            <a:extLst>
              <a:ext uri="{FF2B5EF4-FFF2-40B4-BE49-F238E27FC236}">
                <a16:creationId xmlns:a16="http://schemas.microsoft.com/office/drawing/2014/main" id="{DD968EB1-4F4C-75B4-F960-855D5BA8FED2}"/>
              </a:ext>
            </a:extLst>
          </p:cNvPr>
          <p:cNvSpPr>
            <a:spLocks noGrp="1"/>
          </p:cNvSpPr>
          <p:nvPr>
            <p:ph idx="1" hasCustomPrompt="1"/>
          </p:nvPr>
        </p:nvSpPr>
        <p:spPr>
          <a:xfrm>
            <a:off x="465267" y="1475910"/>
            <a:ext cx="11245009" cy="3820009"/>
          </a:xfrm>
          <a:prstGeom prst="rect">
            <a:avLst/>
          </a:prstGeom>
        </p:spPr>
        <p:txBody>
          <a:bodyPr/>
          <a:lstStyle>
            <a:lvl1pPr marL="0" indent="0">
              <a:buNone/>
              <a:defRPr>
                <a:latin typeface="+mn-lt"/>
                <a:cs typeface="Arial" panose="020B0604020202020204" pitchFamily="34" charset="0"/>
              </a:defRPr>
            </a:lvl1pPr>
          </a:lstStyle>
          <a:p>
            <a:pPr lvl="0"/>
            <a:r>
              <a:rPr lang="en-US" dirty="0"/>
              <a:t>Insert Graphs Here</a:t>
            </a:r>
          </a:p>
        </p:txBody>
      </p:sp>
      <p:sp>
        <p:nvSpPr>
          <p:cNvPr id="4" name="Title 1">
            <a:extLst>
              <a:ext uri="{FF2B5EF4-FFF2-40B4-BE49-F238E27FC236}">
                <a16:creationId xmlns:a16="http://schemas.microsoft.com/office/drawing/2014/main" id="{C378D2D6-2CCA-3E88-8DC3-4C0E2C26DF95}"/>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9" name="Picture 8" descr="NINDS logo">
            <a:extLst>
              <a:ext uri="{FF2B5EF4-FFF2-40B4-BE49-F238E27FC236}">
                <a16:creationId xmlns:a16="http://schemas.microsoft.com/office/drawing/2014/main" id="{2494E930-29E1-4DF2-95F9-80E0D4CCC80E}"/>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1437421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0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FB59B1B-E7BB-4D23-DFFC-D5086E3D81C9}"/>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6" name="Picture 5" descr="A colorful fish with a black background&#10;&#10;Description automatically generated with low confidence">
            <a:extLst>
              <a:ext uri="{FF2B5EF4-FFF2-40B4-BE49-F238E27FC236}">
                <a16:creationId xmlns:a16="http://schemas.microsoft.com/office/drawing/2014/main" id="{85F64A8F-60E1-AB3B-118D-F39497F535D0}"/>
              </a:ext>
            </a:extLst>
          </p:cNvPr>
          <p:cNvPicPr>
            <a:picLocks noChangeAspect="1"/>
          </p:cNvPicPr>
          <p:nvPr userDrawn="1"/>
        </p:nvPicPr>
        <p:blipFill rotWithShape="1">
          <a:blip r:embed="rId2"/>
          <a:srcRect l="12253" t="22453" r="15438" b="32779"/>
          <a:stretch/>
        </p:blipFill>
        <p:spPr>
          <a:xfrm>
            <a:off x="9631562" y="-2"/>
            <a:ext cx="2095171"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 name="Title 1">
            <a:extLst>
              <a:ext uri="{FF2B5EF4-FFF2-40B4-BE49-F238E27FC236}">
                <a16:creationId xmlns:a16="http://schemas.microsoft.com/office/drawing/2014/main" id="{C8EBCE5C-C7E8-3BC7-DF55-6758D6DDD276}"/>
              </a:ext>
            </a:extLst>
          </p:cNvPr>
          <p:cNvSpPr>
            <a:spLocks noGrp="1"/>
          </p:cNvSpPr>
          <p:nvPr>
            <p:ph type="ctrTitle" hasCustomPrompt="1"/>
          </p:nvPr>
        </p:nvSpPr>
        <p:spPr>
          <a:xfrm>
            <a:off x="465267" y="302811"/>
            <a:ext cx="867873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sp>
        <p:nvSpPr>
          <p:cNvPr id="11" name="Content Placeholder 2">
            <a:extLst>
              <a:ext uri="{FF2B5EF4-FFF2-40B4-BE49-F238E27FC236}">
                <a16:creationId xmlns:a16="http://schemas.microsoft.com/office/drawing/2014/main" id="{66A329A8-7A93-537E-8AA6-D54C3BEA5AA3}"/>
              </a:ext>
            </a:extLst>
          </p:cNvPr>
          <p:cNvSpPr>
            <a:spLocks noGrp="1"/>
          </p:cNvSpPr>
          <p:nvPr>
            <p:ph idx="16" hasCustomPrompt="1"/>
          </p:nvPr>
        </p:nvSpPr>
        <p:spPr>
          <a:xfrm>
            <a:off x="465268" y="1475910"/>
            <a:ext cx="11245008" cy="4313784"/>
          </a:xfrm>
          <a:prstGeom prst="rect">
            <a:avLst/>
          </a:prstGeom>
        </p:spPr>
        <p:txBody>
          <a:bodyPr/>
          <a:lstStyle>
            <a:lvl1pPr marL="0" indent="0">
              <a:buNone/>
              <a:defRPr>
                <a:latin typeface="+mn-lt"/>
                <a:cs typeface="Arial" panose="020B0604020202020204" pitchFamily="34" charset="0"/>
              </a:defRPr>
            </a:lvl1pPr>
          </a:lstStyle>
          <a:p>
            <a:pPr lvl="0"/>
            <a:r>
              <a:rPr lang="en-US" dirty="0"/>
              <a:t>Insert Video Image Here</a:t>
            </a:r>
          </a:p>
        </p:txBody>
      </p:sp>
      <p:sp>
        <p:nvSpPr>
          <p:cNvPr id="12" name="Text Placeholder 17">
            <a:extLst>
              <a:ext uri="{FF2B5EF4-FFF2-40B4-BE49-F238E27FC236}">
                <a16:creationId xmlns:a16="http://schemas.microsoft.com/office/drawing/2014/main" id="{69F2DE79-7F66-5912-DDAC-DA82E073746F}"/>
              </a:ext>
            </a:extLst>
          </p:cNvPr>
          <p:cNvSpPr>
            <a:spLocks noGrp="1"/>
          </p:cNvSpPr>
          <p:nvPr>
            <p:ph type="body" sz="quarter" idx="15" hasCustomPrompt="1"/>
          </p:nvPr>
        </p:nvSpPr>
        <p:spPr>
          <a:xfrm>
            <a:off x="465888" y="5887301"/>
            <a:ext cx="11244388" cy="270738"/>
          </a:xfrm>
          <a:prstGeom prst="rect">
            <a:avLst/>
          </a:prstGeom>
        </p:spPr>
        <p:txBody>
          <a:bodyPr>
            <a:normAutofit/>
          </a:bodyPr>
          <a:lstStyle>
            <a:lvl1pPr marL="0" indent="0">
              <a:lnSpc>
                <a:spcPct val="100000"/>
              </a:lnSpc>
              <a:buFont typeface="Arial" panose="020B0604020202020204" pitchFamily="34" charset="0"/>
              <a:buNone/>
              <a:defRPr sz="12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Source Link or Copy</a:t>
            </a:r>
          </a:p>
        </p:txBody>
      </p:sp>
      <p:pic>
        <p:nvPicPr>
          <p:cNvPr id="9" name="Picture 8" descr="NINDS logo">
            <a:extLst>
              <a:ext uri="{FF2B5EF4-FFF2-40B4-BE49-F238E27FC236}">
                <a16:creationId xmlns:a16="http://schemas.microsoft.com/office/drawing/2014/main" id="{49E3F651-5573-4789-8B0B-EAE7285C7948}"/>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847862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B82935-89A4-2371-3787-F3F1B2A98D0D}"/>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4" name="Picture 3" descr="A colorful fish with a black background&#10;&#10;Description automatically generated with low confidence">
            <a:extLst>
              <a:ext uri="{FF2B5EF4-FFF2-40B4-BE49-F238E27FC236}">
                <a16:creationId xmlns:a16="http://schemas.microsoft.com/office/drawing/2014/main" id="{E82CF597-D6B6-3F6B-D5A7-C7040EF7D51D}"/>
              </a:ext>
            </a:extLst>
          </p:cNvPr>
          <p:cNvPicPr>
            <a:picLocks noChangeAspect="1"/>
          </p:cNvPicPr>
          <p:nvPr userDrawn="1"/>
        </p:nvPicPr>
        <p:blipFill rotWithShape="1">
          <a:blip r:embed="rId2"/>
          <a:srcRect l="12253" t="22453" r="15438" b="32779"/>
          <a:stretch/>
        </p:blipFill>
        <p:spPr>
          <a:xfrm>
            <a:off x="9631562" y="-2"/>
            <a:ext cx="2095171"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9" name="Content Placeholder 2">
            <a:extLst>
              <a:ext uri="{FF2B5EF4-FFF2-40B4-BE49-F238E27FC236}">
                <a16:creationId xmlns:a16="http://schemas.microsoft.com/office/drawing/2014/main" id="{9F6796D9-1E3E-D862-892A-6321D7086224}"/>
              </a:ext>
            </a:extLst>
          </p:cNvPr>
          <p:cNvSpPr>
            <a:spLocks noGrp="1"/>
          </p:cNvSpPr>
          <p:nvPr>
            <p:ph idx="16" hasCustomPrompt="1"/>
          </p:nvPr>
        </p:nvSpPr>
        <p:spPr>
          <a:xfrm>
            <a:off x="465268" y="1475910"/>
            <a:ext cx="11245008" cy="4313784"/>
          </a:xfrm>
          <a:prstGeom prst="rect">
            <a:avLst/>
          </a:prstGeom>
        </p:spPr>
        <p:txBody>
          <a:bodyPr/>
          <a:lstStyle>
            <a:lvl1pPr marL="0" indent="0">
              <a:buNone/>
              <a:defRPr>
                <a:latin typeface="+mn-lt"/>
                <a:cs typeface="Arial" panose="020B0604020202020204" pitchFamily="34" charset="0"/>
              </a:defRPr>
            </a:lvl1pPr>
          </a:lstStyle>
          <a:p>
            <a:pPr lvl="0"/>
            <a:r>
              <a:rPr lang="en-US" dirty="0"/>
              <a:t>Insert Video Image Here</a:t>
            </a:r>
          </a:p>
        </p:txBody>
      </p:sp>
      <p:sp>
        <p:nvSpPr>
          <p:cNvPr id="10" name="Text Placeholder 17">
            <a:extLst>
              <a:ext uri="{FF2B5EF4-FFF2-40B4-BE49-F238E27FC236}">
                <a16:creationId xmlns:a16="http://schemas.microsoft.com/office/drawing/2014/main" id="{6E08F1D1-61BF-B307-C880-777BB48BE3AF}"/>
              </a:ext>
            </a:extLst>
          </p:cNvPr>
          <p:cNvSpPr>
            <a:spLocks noGrp="1"/>
          </p:cNvSpPr>
          <p:nvPr>
            <p:ph type="body" sz="quarter" idx="15" hasCustomPrompt="1"/>
          </p:nvPr>
        </p:nvSpPr>
        <p:spPr>
          <a:xfrm>
            <a:off x="465888" y="5887301"/>
            <a:ext cx="11244388" cy="270738"/>
          </a:xfrm>
          <a:prstGeom prst="rect">
            <a:avLst/>
          </a:prstGeom>
        </p:spPr>
        <p:txBody>
          <a:bodyPr>
            <a:normAutofit/>
          </a:bodyPr>
          <a:lstStyle>
            <a:lvl1pPr marL="0" indent="0">
              <a:lnSpc>
                <a:spcPct val="100000"/>
              </a:lnSpc>
              <a:buFont typeface="Arial" panose="020B0604020202020204" pitchFamily="34" charset="0"/>
              <a:buNone/>
              <a:defRPr sz="12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Source Link or Copy</a:t>
            </a:r>
          </a:p>
        </p:txBody>
      </p:sp>
      <p:sp>
        <p:nvSpPr>
          <p:cNvPr id="3" name="Title 1">
            <a:extLst>
              <a:ext uri="{FF2B5EF4-FFF2-40B4-BE49-F238E27FC236}">
                <a16:creationId xmlns:a16="http://schemas.microsoft.com/office/drawing/2014/main" id="{8859D8A1-B585-2626-C3D6-D40946BEC5EB}"/>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11" name="Picture 10" descr="NINDS logo">
            <a:extLst>
              <a:ext uri="{FF2B5EF4-FFF2-40B4-BE49-F238E27FC236}">
                <a16:creationId xmlns:a16="http://schemas.microsoft.com/office/drawing/2014/main" id="{28417D12-E4FA-4FB6-A15A-094017AD42DA}"/>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174236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Blank">
    <p:bg>
      <p:bgPr>
        <a:solidFill>
          <a:schemeClr val="bg1"/>
        </a:solidFill>
        <a:effectLst/>
      </p:bgPr>
    </p:bg>
    <p:spTree>
      <p:nvGrpSpPr>
        <p:cNvPr id="1" name=""/>
        <p:cNvGrpSpPr/>
        <p:nvPr/>
      </p:nvGrpSpPr>
      <p:grpSpPr>
        <a:xfrm>
          <a:off x="0" y="0"/>
          <a:ext cx="0" cy="0"/>
          <a:chOff x="0" y="0"/>
          <a:chExt cx="0" cy="0"/>
        </a:xfrm>
      </p:grpSpPr>
      <p:pic>
        <p:nvPicPr>
          <p:cNvPr id="12" name="Picture 11" descr="A colorful fish with a black background&#10;&#10;Description automatically generated with low confidence">
            <a:extLst>
              <a:ext uri="{FF2B5EF4-FFF2-40B4-BE49-F238E27FC236}">
                <a16:creationId xmlns:a16="http://schemas.microsoft.com/office/drawing/2014/main" id="{A04397F1-A093-AF9F-0BDF-9CC7BD6EA438}"/>
              </a:ext>
            </a:extLst>
          </p:cNvPr>
          <p:cNvPicPr>
            <a:picLocks noChangeAspect="1"/>
          </p:cNvPicPr>
          <p:nvPr userDrawn="1"/>
        </p:nvPicPr>
        <p:blipFill rotWithShape="1">
          <a:blip r:embed="rId2">
            <a:alphaModFix amt="11000"/>
          </a:blip>
          <a:srcRect l="7895" t="9855" r="46285" b="18985"/>
          <a:stretch/>
        </p:blipFill>
        <p:spPr>
          <a:xfrm>
            <a:off x="7273344" y="-286449"/>
            <a:ext cx="4918656" cy="7638757"/>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 name="Title 1">
            <a:extLst>
              <a:ext uri="{FF2B5EF4-FFF2-40B4-BE49-F238E27FC236}">
                <a16:creationId xmlns:a16="http://schemas.microsoft.com/office/drawing/2014/main" id="{1F216DA6-FC34-AA76-619B-87868BB4F79D}"/>
              </a:ext>
            </a:extLst>
          </p:cNvPr>
          <p:cNvSpPr>
            <a:spLocks noGrp="1"/>
          </p:cNvSpPr>
          <p:nvPr>
            <p:ph type="ctrTitle" hasCustomPrompt="1"/>
          </p:nvPr>
        </p:nvSpPr>
        <p:spPr>
          <a:xfrm>
            <a:off x="465268" y="302811"/>
            <a:ext cx="5506908" cy="798952"/>
          </a:xfrm>
          <a:prstGeom prst="rect">
            <a:avLst/>
          </a:prstGeom>
        </p:spPr>
        <p:txBody>
          <a:bodyPr anchor="ctr" anchorCtr="0">
            <a:noAutofit/>
          </a:bodyPr>
          <a:lstStyle>
            <a:lvl1pPr algn="l">
              <a:defRPr sz="3000" b="1">
                <a:solidFill>
                  <a:srgbClr val="E7A624"/>
                </a:solidFill>
                <a:latin typeface="+mn-lt"/>
                <a:cs typeface="Arial" panose="020B0604020202020204" pitchFamily="34" charset="0"/>
              </a:defRPr>
            </a:lvl1pPr>
          </a:lstStyle>
          <a:p>
            <a:r>
              <a:rPr lang="en-US" dirty="0"/>
              <a:t>Title Lorem Ipsum</a:t>
            </a:r>
          </a:p>
        </p:txBody>
      </p:sp>
      <p:sp>
        <p:nvSpPr>
          <p:cNvPr id="3" name="Text Placeholder 17">
            <a:extLst>
              <a:ext uri="{FF2B5EF4-FFF2-40B4-BE49-F238E27FC236}">
                <a16:creationId xmlns:a16="http://schemas.microsoft.com/office/drawing/2014/main" id="{2DC3D6AC-03B8-FB44-6AE8-BA19C6CCD0FB}"/>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4" name="Text Placeholder 17">
            <a:extLst>
              <a:ext uri="{FF2B5EF4-FFF2-40B4-BE49-F238E27FC236}">
                <a16:creationId xmlns:a16="http://schemas.microsoft.com/office/drawing/2014/main" id="{2F813982-0615-3794-CBDA-85537E3FF044}"/>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6" name="Text Placeholder 17">
            <a:extLst>
              <a:ext uri="{FF2B5EF4-FFF2-40B4-BE49-F238E27FC236}">
                <a16:creationId xmlns:a16="http://schemas.microsoft.com/office/drawing/2014/main" id="{E609DB10-16F2-1D9C-1014-E8E22A7177E6}"/>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8" name="Text Placeholder 17">
            <a:extLst>
              <a:ext uri="{FF2B5EF4-FFF2-40B4-BE49-F238E27FC236}">
                <a16:creationId xmlns:a16="http://schemas.microsoft.com/office/drawing/2014/main" id="{76008F66-4991-4D68-5FCF-F17B297CF620}"/>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19" name="Picture Placeholder 13">
            <a:extLst>
              <a:ext uri="{FF2B5EF4-FFF2-40B4-BE49-F238E27FC236}">
                <a16:creationId xmlns:a16="http://schemas.microsoft.com/office/drawing/2014/main" id="{C41B0A87-2423-334E-9CF0-AB99373B2070}"/>
              </a:ext>
            </a:extLst>
          </p:cNvPr>
          <p:cNvSpPr>
            <a:spLocks noGrp="1"/>
          </p:cNvSpPr>
          <p:nvPr>
            <p:ph type="pic" sz="quarter" idx="10"/>
          </p:nvPr>
        </p:nvSpPr>
        <p:spPr>
          <a:xfrm>
            <a:off x="6551613" y="574158"/>
            <a:ext cx="5087937" cy="5177516"/>
          </a:xfrm>
          <a:prstGeom prst="rect">
            <a:avLst/>
          </a:prstGeom>
        </p:spPr>
        <p:txBody>
          <a:bodyPr/>
          <a:lstStyle>
            <a:lvl1pPr>
              <a:defRPr>
                <a:latin typeface="+mn-lt"/>
                <a:cs typeface="Arial" panose="020B0604020202020204" pitchFamily="34" charset="0"/>
              </a:defRPr>
            </a:lvl1pPr>
          </a:lstStyle>
          <a:p>
            <a:endParaRPr lang="en-US" dirty="0"/>
          </a:p>
        </p:txBody>
      </p:sp>
      <p:pic>
        <p:nvPicPr>
          <p:cNvPr id="11" name="Picture 10" descr="NINDS logo">
            <a:extLst>
              <a:ext uri="{FF2B5EF4-FFF2-40B4-BE49-F238E27FC236}">
                <a16:creationId xmlns:a16="http://schemas.microsoft.com/office/drawing/2014/main" id="{61EB5DDD-1EA9-4460-AD57-37688EC3C3AC}"/>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4145176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7_Blank">
    <p:spTree>
      <p:nvGrpSpPr>
        <p:cNvPr id="1" name=""/>
        <p:cNvGrpSpPr/>
        <p:nvPr/>
      </p:nvGrpSpPr>
      <p:grpSpPr>
        <a:xfrm>
          <a:off x="0" y="0"/>
          <a:ext cx="0" cy="0"/>
          <a:chOff x="0" y="0"/>
          <a:chExt cx="0" cy="0"/>
        </a:xfrm>
      </p:grpSpPr>
      <p:pic>
        <p:nvPicPr>
          <p:cNvPr id="11" name="Picture 10" descr="A colorful fish with a black background&#10;&#10;Description automatically generated with low confidence">
            <a:extLst>
              <a:ext uri="{FF2B5EF4-FFF2-40B4-BE49-F238E27FC236}">
                <a16:creationId xmlns:a16="http://schemas.microsoft.com/office/drawing/2014/main" id="{A408451D-AC09-2E5D-AD5B-3D202D595E29}"/>
              </a:ext>
            </a:extLst>
          </p:cNvPr>
          <p:cNvPicPr>
            <a:picLocks noChangeAspect="1"/>
          </p:cNvPicPr>
          <p:nvPr userDrawn="1"/>
        </p:nvPicPr>
        <p:blipFill rotWithShape="1">
          <a:blip r:embed="rId2">
            <a:alphaModFix amt="11000"/>
          </a:blip>
          <a:srcRect l="7895" t="9855" r="46285" b="18985"/>
          <a:stretch/>
        </p:blipFill>
        <p:spPr>
          <a:xfrm>
            <a:off x="7273344" y="-286449"/>
            <a:ext cx="4918656" cy="7638757"/>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19" name="Picture Placeholder 13">
            <a:extLst>
              <a:ext uri="{FF2B5EF4-FFF2-40B4-BE49-F238E27FC236}">
                <a16:creationId xmlns:a16="http://schemas.microsoft.com/office/drawing/2014/main" id="{C41B0A87-2423-334E-9CF0-AB99373B2070}"/>
              </a:ext>
            </a:extLst>
          </p:cNvPr>
          <p:cNvSpPr>
            <a:spLocks noGrp="1"/>
          </p:cNvSpPr>
          <p:nvPr>
            <p:ph type="pic" sz="quarter" idx="10"/>
          </p:nvPr>
        </p:nvSpPr>
        <p:spPr>
          <a:xfrm>
            <a:off x="6551613" y="574158"/>
            <a:ext cx="5087937" cy="5177516"/>
          </a:xfrm>
          <a:prstGeom prst="rect">
            <a:avLst/>
          </a:prstGeom>
        </p:spPr>
        <p:txBody>
          <a:bodyPr/>
          <a:lstStyle>
            <a:lvl1pPr>
              <a:defRPr>
                <a:latin typeface="+mn-lt"/>
                <a:cs typeface="Arial" panose="020B0604020202020204" pitchFamily="34" charset="0"/>
              </a:defRPr>
            </a:lvl1pPr>
          </a:lstStyle>
          <a:p>
            <a:endParaRPr lang="en-US" dirty="0"/>
          </a:p>
        </p:txBody>
      </p:sp>
      <p:sp>
        <p:nvSpPr>
          <p:cNvPr id="2" name="Title 1">
            <a:extLst>
              <a:ext uri="{FF2B5EF4-FFF2-40B4-BE49-F238E27FC236}">
                <a16:creationId xmlns:a16="http://schemas.microsoft.com/office/drawing/2014/main" id="{1F216DA6-FC34-AA76-619B-87868BB4F79D}"/>
              </a:ext>
            </a:extLst>
          </p:cNvPr>
          <p:cNvSpPr>
            <a:spLocks noGrp="1"/>
          </p:cNvSpPr>
          <p:nvPr>
            <p:ph type="ctrTitle" hasCustomPrompt="1"/>
          </p:nvPr>
        </p:nvSpPr>
        <p:spPr>
          <a:xfrm>
            <a:off x="465268" y="302811"/>
            <a:ext cx="5506908" cy="798952"/>
          </a:xfrm>
          <a:prstGeom prst="rect">
            <a:avLst/>
          </a:prstGeom>
        </p:spPr>
        <p:txBody>
          <a:bodyPr anchor="ctr" anchorCtr="0">
            <a:noAutofit/>
          </a:bodyPr>
          <a:lstStyle>
            <a:lvl1pPr algn="l">
              <a:defRPr sz="3000" b="1">
                <a:solidFill>
                  <a:srgbClr val="E7A624"/>
                </a:solidFill>
                <a:latin typeface="+mn-lt"/>
                <a:cs typeface="Arial" panose="020B0604020202020204" pitchFamily="34" charset="0"/>
              </a:defRPr>
            </a:lvl1pPr>
          </a:lstStyle>
          <a:p>
            <a:r>
              <a:rPr lang="en-US" dirty="0"/>
              <a:t>Two Line</a:t>
            </a:r>
            <a:br>
              <a:rPr lang="en-US" dirty="0"/>
            </a:br>
            <a:r>
              <a:rPr lang="en-US" dirty="0"/>
              <a:t>Title Lorem Ipsum</a:t>
            </a:r>
          </a:p>
        </p:txBody>
      </p:sp>
      <p:sp>
        <p:nvSpPr>
          <p:cNvPr id="3" name="Text Placeholder 17">
            <a:extLst>
              <a:ext uri="{FF2B5EF4-FFF2-40B4-BE49-F238E27FC236}">
                <a16:creationId xmlns:a16="http://schemas.microsoft.com/office/drawing/2014/main" id="{2DC3D6AC-03B8-FB44-6AE8-BA19C6CCD0FB}"/>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4" name="Text Placeholder 17">
            <a:extLst>
              <a:ext uri="{FF2B5EF4-FFF2-40B4-BE49-F238E27FC236}">
                <a16:creationId xmlns:a16="http://schemas.microsoft.com/office/drawing/2014/main" id="{2F813982-0615-3794-CBDA-85537E3FF044}"/>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6" name="Text Placeholder 17">
            <a:extLst>
              <a:ext uri="{FF2B5EF4-FFF2-40B4-BE49-F238E27FC236}">
                <a16:creationId xmlns:a16="http://schemas.microsoft.com/office/drawing/2014/main" id="{E609DB10-16F2-1D9C-1014-E8E22A7177E6}"/>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8" name="Text Placeholder 17">
            <a:extLst>
              <a:ext uri="{FF2B5EF4-FFF2-40B4-BE49-F238E27FC236}">
                <a16:creationId xmlns:a16="http://schemas.microsoft.com/office/drawing/2014/main" id="{76008F66-4991-4D68-5FCF-F17B297CF620}"/>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pic>
        <p:nvPicPr>
          <p:cNvPr id="12" name="Picture 11" descr="NINDS logo">
            <a:extLst>
              <a:ext uri="{FF2B5EF4-FFF2-40B4-BE49-F238E27FC236}">
                <a16:creationId xmlns:a16="http://schemas.microsoft.com/office/drawing/2014/main" id="{FFDE825A-22EF-4A6C-8CAB-6AF2FC333B92}"/>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482805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bg1"/>
        </a:solidFill>
        <a:effectLst/>
      </p:bgPr>
    </p:bg>
    <p:spTree>
      <p:nvGrpSpPr>
        <p:cNvPr id="1" name=""/>
        <p:cNvGrpSpPr/>
        <p:nvPr/>
      </p:nvGrpSpPr>
      <p:grpSpPr>
        <a:xfrm>
          <a:off x="0" y="0"/>
          <a:ext cx="0" cy="0"/>
          <a:chOff x="0" y="0"/>
          <a:chExt cx="0" cy="0"/>
        </a:xfrm>
      </p:grpSpPr>
      <p:pic>
        <p:nvPicPr>
          <p:cNvPr id="6" name="Picture 5" descr="A colorful fish with a black background&#10;&#10;Description automatically generated with low confidence">
            <a:extLst>
              <a:ext uri="{FF2B5EF4-FFF2-40B4-BE49-F238E27FC236}">
                <a16:creationId xmlns:a16="http://schemas.microsoft.com/office/drawing/2014/main" id="{4A4A774B-25E5-31B7-64C8-820A247CBC3B}"/>
              </a:ext>
            </a:extLst>
          </p:cNvPr>
          <p:cNvPicPr>
            <a:picLocks noChangeAspect="1"/>
          </p:cNvPicPr>
          <p:nvPr userDrawn="1"/>
        </p:nvPicPr>
        <p:blipFill rotWithShape="1">
          <a:blip r:embed="rId2">
            <a:alphaModFix amt="11000"/>
          </a:blip>
          <a:srcRect l="7895" t="9855" r="46285" b="18985"/>
          <a:stretch/>
        </p:blipFill>
        <p:spPr>
          <a:xfrm>
            <a:off x="7273344" y="-286449"/>
            <a:ext cx="4918656" cy="7638757"/>
          </a:xfrm>
          <a:prstGeom prst="rect">
            <a:avLst/>
          </a:prstGeom>
        </p:spPr>
      </p:pic>
      <p:sp>
        <p:nvSpPr>
          <p:cNvPr id="62" name="Slide Number Placeholder 5">
            <a:extLst>
              <a:ext uri="{FF2B5EF4-FFF2-40B4-BE49-F238E27FC236}">
                <a16:creationId xmlns:a16="http://schemas.microsoft.com/office/drawing/2014/main" id="{05E41B11-E8AA-3B46-AE46-C057C5D6F2DB}"/>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 name="Content Placeholder 2">
            <a:extLst>
              <a:ext uri="{FF2B5EF4-FFF2-40B4-BE49-F238E27FC236}">
                <a16:creationId xmlns:a16="http://schemas.microsoft.com/office/drawing/2014/main" id="{85709D07-0518-D603-C97B-C01F1BB6469F}"/>
              </a:ext>
            </a:extLst>
          </p:cNvPr>
          <p:cNvSpPr>
            <a:spLocks noGrp="1"/>
          </p:cNvSpPr>
          <p:nvPr>
            <p:ph idx="1" hasCustomPrompt="1"/>
          </p:nvPr>
        </p:nvSpPr>
        <p:spPr>
          <a:xfrm>
            <a:off x="481724" y="1253764"/>
            <a:ext cx="11228552" cy="4498107"/>
          </a:xfrm>
          <a:prstGeom prst="rect">
            <a:avLst/>
          </a:prstGeom>
        </p:spPr>
        <p:txBody>
          <a:bodyPr/>
          <a:lstStyle>
            <a:lvl1pPr marL="0" indent="0">
              <a:buNone/>
              <a:defRPr>
                <a:latin typeface="+mn-lt"/>
                <a:cs typeface="Arial" panose="020B0604020202020204" pitchFamily="34" charset="0"/>
              </a:defRPr>
            </a:lvl1pPr>
          </a:lstStyle>
          <a:p>
            <a:pPr lvl="0"/>
            <a:r>
              <a:rPr lang="en-US" dirty="0"/>
              <a:t>Insert Table or Graphs Here</a:t>
            </a:r>
          </a:p>
        </p:txBody>
      </p:sp>
      <p:sp>
        <p:nvSpPr>
          <p:cNvPr id="4" name="Title 1">
            <a:extLst>
              <a:ext uri="{FF2B5EF4-FFF2-40B4-BE49-F238E27FC236}">
                <a16:creationId xmlns:a16="http://schemas.microsoft.com/office/drawing/2014/main" id="{3ED8C93B-23A8-32DE-5350-9B74173F9ADB}"/>
              </a:ext>
            </a:extLst>
          </p:cNvPr>
          <p:cNvSpPr>
            <a:spLocks noGrp="1"/>
          </p:cNvSpPr>
          <p:nvPr>
            <p:ph type="ctrTitle" hasCustomPrompt="1"/>
          </p:nvPr>
        </p:nvSpPr>
        <p:spPr>
          <a:xfrm>
            <a:off x="465267" y="302811"/>
            <a:ext cx="8820973" cy="798952"/>
          </a:xfrm>
          <a:prstGeom prst="rect">
            <a:avLst/>
          </a:prstGeom>
        </p:spPr>
        <p:txBody>
          <a:bodyPr anchor="ctr" anchorCtr="0">
            <a:noAutofit/>
          </a:bodyPr>
          <a:lstStyle>
            <a:lvl1pPr algn="l">
              <a:defRPr sz="3000" b="1">
                <a:solidFill>
                  <a:srgbClr val="E7A624"/>
                </a:solidFill>
                <a:latin typeface="+mn-lt"/>
                <a:cs typeface="Arial" panose="020B0604020202020204" pitchFamily="34" charset="0"/>
              </a:defRPr>
            </a:lvl1pPr>
          </a:lstStyle>
          <a:p>
            <a:r>
              <a:rPr lang="en-US" dirty="0"/>
              <a:t>Title Lorem Ipsum</a:t>
            </a:r>
          </a:p>
        </p:txBody>
      </p:sp>
      <p:pic>
        <p:nvPicPr>
          <p:cNvPr id="7" name="Picture 6" descr="NINDS logo">
            <a:extLst>
              <a:ext uri="{FF2B5EF4-FFF2-40B4-BE49-F238E27FC236}">
                <a16:creationId xmlns:a16="http://schemas.microsoft.com/office/drawing/2014/main" id="{52C9BEE2-8245-4475-8194-12E67246E282}"/>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1818466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chemeClr val="bg1"/>
        </a:solidFill>
        <a:effectLst/>
      </p:bgPr>
    </p:bg>
    <p:spTree>
      <p:nvGrpSpPr>
        <p:cNvPr id="1" name=""/>
        <p:cNvGrpSpPr/>
        <p:nvPr/>
      </p:nvGrpSpPr>
      <p:grpSpPr>
        <a:xfrm>
          <a:off x="0" y="0"/>
          <a:ext cx="0" cy="0"/>
          <a:chOff x="0" y="0"/>
          <a:chExt cx="0" cy="0"/>
        </a:xfrm>
      </p:grpSpPr>
      <p:pic>
        <p:nvPicPr>
          <p:cNvPr id="5" name="Picture 4" descr="A colorful fish with a black background&#10;&#10;Description automatically generated with low confidence">
            <a:extLst>
              <a:ext uri="{FF2B5EF4-FFF2-40B4-BE49-F238E27FC236}">
                <a16:creationId xmlns:a16="http://schemas.microsoft.com/office/drawing/2014/main" id="{48FAB9FF-E647-3D43-E632-7EA47CBAD662}"/>
              </a:ext>
            </a:extLst>
          </p:cNvPr>
          <p:cNvPicPr>
            <a:picLocks noChangeAspect="1"/>
          </p:cNvPicPr>
          <p:nvPr userDrawn="1"/>
        </p:nvPicPr>
        <p:blipFill rotWithShape="1">
          <a:blip r:embed="rId2">
            <a:alphaModFix amt="11000"/>
          </a:blip>
          <a:srcRect l="7895" t="9855" r="46285" b="18985"/>
          <a:stretch/>
        </p:blipFill>
        <p:spPr>
          <a:xfrm>
            <a:off x="7273344" y="-286449"/>
            <a:ext cx="4918656" cy="7638757"/>
          </a:xfrm>
          <a:prstGeom prst="rect">
            <a:avLst/>
          </a:prstGeom>
        </p:spPr>
      </p:pic>
      <p:sp>
        <p:nvSpPr>
          <p:cNvPr id="62" name="Slide Number Placeholder 5">
            <a:extLst>
              <a:ext uri="{FF2B5EF4-FFF2-40B4-BE49-F238E27FC236}">
                <a16:creationId xmlns:a16="http://schemas.microsoft.com/office/drawing/2014/main" id="{05E41B11-E8AA-3B46-AE46-C057C5D6F2DB}"/>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 name="Content Placeholder 2">
            <a:extLst>
              <a:ext uri="{FF2B5EF4-FFF2-40B4-BE49-F238E27FC236}">
                <a16:creationId xmlns:a16="http://schemas.microsoft.com/office/drawing/2014/main" id="{85709D07-0518-D603-C97B-C01F1BB6469F}"/>
              </a:ext>
            </a:extLst>
          </p:cNvPr>
          <p:cNvSpPr>
            <a:spLocks noGrp="1"/>
          </p:cNvSpPr>
          <p:nvPr>
            <p:ph idx="1" hasCustomPrompt="1"/>
          </p:nvPr>
        </p:nvSpPr>
        <p:spPr>
          <a:xfrm>
            <a:off x="481724" y="1253764"/>
            <a:ext cx="11228552" cy="4498107"/>
          </a:xfrm>
          <a:prstGeom prst="rect">
            <a:avLst/>
          </a:prstGeom>
        </p:spPr>
        <p:txBody>
          <a:bodyPr/>
          <a:lstStyle>
            <a:lvl1pPr marL="0" indent="0">
              <a:buNone/>
              <a:defRPr>
                <a:latin typeface="+mn-lt"/>
                <a:cs typeface="Arial" panose="020B0604020202020204" pitchFamily="34" charset="0"/>
              </a:defRPr>
            </a:lvl1pPr>
          </a:lstStyle>
          <a:p>
            <a:pPr lvl="0"/>
            <a:r>
              <a:rPr lang="en-US" dirty="0"/>
              <a:t>Insert Table or Graphs Here</a:t>
            </a:r>
          </a:p>
        </p:txBody>
      </p:sp>
      <p:sp>
        <p:nvSpPr>
          <p:cNvPr id="3" name="Title 1">
            <a:extLst>
              <a:ext uri="{FF2B5EF4-FFF2-40B4-BE49-F238E27FC236}">
                <a16:creationId xmlns:a16="http://schemas.microsoft.com/office/drawing/2014/main" id="{CBBE1CC7-4703-3FBC-E455-8862833EBF3C}"/>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rgbClr val="E7A624"/>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7" name="Picture 6" descr="NINDS logo">
            <a:extLst>
              <a:ext uri="{FF2B5EF4-FFF2-40B4-BE49-F238E27FC236}">
                <a16:creationId xmlns:a16="http://schemas.microsoft.com/office/drawing/2014/main" id="{664110D7-E3E1-41C8-9613-A5991BFF5977}"/>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93805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625A5E-DF78-3E07-4D28-F7380AF68FA1}"/>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8" name="Picture 7" descr="A colorful fish with a black background&#10;&#10;Description automatically generated with low confidence">
            <a:extLst>
              <a:ext uri="{FF2B5EF4-FFF2-40B4-BE49-F238E27FC236}">
                <a16:creationId xmlns:a16="http://schemas.microsoft.com/office/drawing/2014/main" id="{9BC0DC2E-ED62-A038-183A-4D0D413EC910}"/>
              </a:ext>
            </a:extLst>
          </p:cNvPr>
          <p:cNvPicPr>
            <a:picLocks noChangeAspect="1"/>
          </p:cNvPicPr>
          <p:nvPr userDrawn="1"/>
        </p:nvPicPr>
        <p:blipFill rotWithShape="1">
          <a:blip r:embed="rId2"/>
          <a:srcRect l="12253" t="22453" r="15438" b="32779"/>
          <a:stretch/>
        </p:blipFill>
        <p:spPr>
          <a:xfrm>
            <a:off x="9631562" y="-2"/>
            <a:ext cx="2095171"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3" name="Text Placeholder 17">
            <a:extLst>
              <a:ext uri="{FF2B5EF4-FFF2-40B4-BE49-F238E27FC236}">
                <a16:creationId xmlns:a16="http://schemas.microsoft.com/office/drawing/2014/main" id="{7F8434CE-B791-8D00-D46D-DFF8D2AC982B}"/>
              </a:ext>
            </a:extLst>
          </p:cNvPr>
          <p:cNvSpPr>
            <a:spLocks noGrp="1"/>
          </p:cNvSpPr>
          <p:nvPr>
            <p:ph type="body" sz="quarter" idx="12" hasCustomPrompt="1"/>
          </p:nvPr>
        </p:nvSpPr>
        <p:spPr>
          <a:xfrm>
            <a:off x="465138" y="1435262"/>
            <a:ext cx="11174894" cy="299728"/>
          </a:xfrm>
          <a:prstGeom prst="rect">
            <a:avLst/>
          </a:prstGeom>
        </p:spPr>
        <p:txBody>
          <a:bodyPr>
            <a:noAutofit/>
          </a:bodyPr>
          <a:lstStyle>
            <a:lvl1pPr marL="0" indent="0">
              <a:buNone/>
              <a:defRPr sz="20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(20 pt., Bold)</a:t>
            </a:r>
          </a:p>
        </p:txBody>
      </p:sp>
      <p:sp>
        <p:nvSpPr>
          <p:cNvPr id="4" name="Text Placeholder 17">
            <a:extLst>
              <a:ext uri="{FF2B5EF4-FFF2-40B4-BE49-F238E27FC236}">
                <a16:creationId xmlns:a16="http://schemas.microsoft.com/office/drawing/2014/main" id="{61DDB11B-743E-F25E-A984-67B698C6E4CF}"/>
              </a:ext>
            </a:extLst>
          </p:cNvPr>
          <p:cNvSpPr>
            <a:spLocks noGrp="1"/>
          </p:cNvSpPr>
          <p:nvPr>
            <p:ph type="body" sz="quarter" idx="13" hasCustomPrompt="1"/>
          </p:nvPr>
        </p:nvSpPr>
        <p:spPr>
          <a:xfrm>
            <a:off x="465138" y="1930399"/>
            <a:ext cx="11174894" cy="3944087"/>
          </a:xfrm>
          <a:prstGeom prst="rect">
            <a:avLst/>
          </a:prstGeom>
        </p:spPr>
        <p:txBody>
          <a:bodyPr>
            <a:noAutofit/>
          </a:bodyPr>
          <a:lstStyle>
            <a:lvl1pPr marL="285750" indent="-285750">
              <a:lnSpc>
                <a:spcPct val="100000"/>
              </a:lnSpc>
              <a:buFont typeface="Arial" panose="020B0604020202020204" pitchFamily="34" charset="0"/>
              <a:buChar char="•"/>
              <a:defRPr sz="1600" b="0">
                <a:solidFill>
                  <a:schemeClr val="tx1"/>
                </a:solidFill>
                <a:latin typeface="+mn-lt"/>
                <a:cs typeface="Arial" panose="020B0604020202020204" pitchFamily="34" charset="0"/>
              </a:defRPr>
            </a:lvl1pPr>
            <a:lvl2pPr>
              <a:lnSpc>
                <a:spcPct val="100000"/>
              </a:lnSpc>
              <a:defRPr sz="1600">
                <a:latin typeface="+mn-lt"/>
                <a:cs typeface="Arial" panose="020B0604020202020204" pitchFamily="34" charset="0"/>
              </a:defRPr>
            </a:lvl2pPr>
            <a:lvl3pPr>
              <a:lnSpc>
                <a:spcPct val="100000"/>
              </a:lnSpc>
              <a:defRPr sz="1600">
                <a:latin typeface="+mn-lt"/>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First Set Of Bullet Points (16 pt.)</a:t>
            </a:r>
          </a:p>
          <a:p>
            <a:pPr lvl="1"/>
            <a:r>
              <a:rPr lang="en-US" dirty="0"/>
              <a:t>Second Set Of Bullet Points</a:t>
            </a:r>
          </a:p>
          <a:p>
            <a:pPr lvl="2"/>
            <a:r>
              <a:rPr lang="en-US" dirty="0"/>
              <a:t>Third Set Of Bullet Points</a:t>
            </a:r>
          </a:p>
        </p:txBody>
      </p:sp>
      <p:sp>
        <p:nvSpPr>
          <p:cNvPr id="6" name="Title 1">
            <a:extLst>
              <a:ext uri="{FF2B5EF4-FFF2-40B4-BE49-F238E27FC236}">
                <a16:creationId xmlns:a16="http://schemas.microsoft.com/office/drawing/2014/main" id="{5E28B94D-F0FF-D648-D548-2EDE8AAA887E}"/>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10" name="Picture 9" descr="NINDS logo">
            <a:extLst>
              <a:ext uri="{FF2B5EF4-FFF2-40B4-BE49-F238E27FC236}">
                <a16:creationId xmlns:a16="http://schemas.microsoft.com/office/drawing/2014/main" id="{D23B2754-BFDD-4EA8-8917-4F6BEEFDF0A9}"/>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31279114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bg1"/>
        </a:solidFill>
        <a:effectLst/>
      </p:bgPr>
    </p:bg>
    <p:spTree>
      <p:nvGrpSpPr>
        <p:cNvPr id="1" name=""/>
        <p:cNvGrpSpPr/>
        <p:nvPr/>
      </p:nvGrpSpPr>
      <p:grpSpPr>
        <a:xfrm>
          <a:off x="0" y="0"/>
          <a:ext cx="0" cy="0"/>
          <a:chOff x="0" y="0"/>
          <a:chExt cx="0" cy="0"/>
        </a:xfrm>
      </p:grpSpPr>
      <p:pic>
        <p:nvPicPr>
          <p:cNvPr id="7" name="Picture 6" descr="A colorful fish with a black background&#10;&#10;Description automatically generated with low confidence">
            <a:extLst>
              <a:ext uri="{FF2B5EF4-FFF2-40B4-BE49-F238E27FC236}">
                <a16:creationId xmlns:a16="http://schemas.microsoft.com/office/drawing/2014/main" id="{E3E08449-9D8F-7FC2-87EF-EC426ED2329A}"/>
              </a:ext>
            </a:extLst>
          </p:cNvPr>
          <p:cNvPicPr>
            <a:picLocks noChangeAspect="1"/>
          </p:cNvPicPr>
          <p:nvPr userDrawn="1"/>
        </p:nvPicPr>
        <p:blipFill rotWithShape="1">
          <a:blip r:embed="rId2">
            <a:alphaModFix amt="11000"/>
          </a:blip>
          <a:srcRect l="7895" t="9855" r="46285" b="18985"/>
          <a:stretch/>
        </p:blipFill>
        <p:spPr>
          <a:xfrm>
            <a:off x="7273344" y="-286449"/>
            <a:ext cx="4918656" cy="7638757"/>
          </a:xfrm>
          <a:prstGeom prst="rect">
            <a:avLst/>
          </a:prstGeom>
        </p:spPr>
      </p:pic>
      <p:sp>
        <p:nvSpPr>
          <p:cNvPr id="11" name="Slide Number Placeholder 5">
            <a:extLst>
              <a:ext uri="{FF2B5EF4-FFF2-40B4-BE49-F238E27FC236}">
                <a16:creationId xmlns:a16="http://schemas.microsoft.com/office/drawing/2014/main" id="{E885AB06-262D-D341-AFC4-9F2DE821EE1B}"/>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 name="Title 1">
            <a:extLst>
              <a:ext uri="{FF2B5EF4-FFF2-40B4-BE49-F238E27FC236}">
                <a16:creationId xmlns:a16="http://schemas.microsoft.com/office/drawing/2014/main" id="{5906BE69-AA35-ADF3-2D13-32BD9A2F04CD}"/>
              </a:ext>
            </a:extLst>
          </p:cNvPr>
          <p:cNvSpPr>
            <a:spLocks noGrp="1"/>
          </p:cNvSpPr>
          <p:nvPr>
            <p:ph type="ctrTitle" hasCustomPrompt="1"/>
          </p:nvPr>
        </p:nvSpPr>
        <p:spPr>
          <a:xfrm>
            <a:off x="465267" y="302811"/>
            <a:ext cx="8820973" cy="798952"/>
          </a:xfrm>
          <a:prstGeom prst="rect">
            <a:avLst/>
          </a:prstGeom>
        </p:spPr>
        <p:txBody>
          <a:bodyPr anchor="ctr" anchorCtr="0">
            <a:noAutofit/>
          </a:bodyPr>
          <a:lstStyle>
            <a:lvl1pPr algn="l">
              <a:defRPr sz="3000" b="1">
                <a:solidFill>
                  <a:srgbClr val="E7A624"/>
                </a:solidFill>
                <a:latin typeface="+mn-lt"/>
                <a:cs typeface="Arial" panose="020B0604020202020204" pitchFamily="34" charset="0"/>
              </a:defRPr>
            </a:lvl1pPr>
          </a:lstStyle>
          <a:p>
            <a:r>
              <a:rPr lang="en-US" dirty="0"/>
              <a:t>Title Lorem Ipsum</a:t>
            </a:r>
          </a:p>
        </p:txBody>
      </p:sp>
      <p:sp>
        <p:nvSpPr>
          <p:cNvPr id="3" name="Picture Placeholder 13">
            <a:extLst>
              <a:ext uri="{FF2B5EF4-FFF2-40B4-BE49-F238E27FC236}">
                <a16:creationId xmlns:a16="http://schemas.microsoft.com/office/drawing/2014/main" id="{3A717CE6-8CE5-F22C-A894-B8E26DAB24CB}"/>
              </a:ext>
            </a:extLst>
          </p:cNvPr>
          <p:cNvSpPr>
            <a:spLocks noGrp="1"/>
          </p:cNvSpPr>
          <p:nvPr>
            <p:ph type="pic" sz="quarter" idx="10"/>
          </p:nvPr>
        </p:nvSpPr>
        <p:spPr>
          <a:xfrm>
            <a:off x="465267" y="1451591"/>
            <a:ext cx="1983293" cy="2260668"/>
          </a:xfrm>
          <a:prstGeom prst="rect">
            <a:avLst/>
          </a:prstGeom>
        </p:spPr>
        <p:txBody>
          <a:bodyPr/>
          <a:lstStyle>
            <a:lvl1pPr>
              <a:defRPr>
                <a:latin typeface="+mn-lt"/>
                <a:cs typeface="Arial" panose="020B0604020202020204" pitchFamily="34" charset="0"/>
              </a:defRPr>
            </a:lvl1pPr>
          </a:lstStyle>
          <a:p>
            <a:endParaRPr lang="en-US"/>
          </a:p>
        </p:txBody>
      </p:sp>
      <p:sp>
        <p:nvSpPr>
          <p:cNvPr id="4" name="Text Placeholder 17">
            <a:extLst>
              <a:ext uri="{FF2B5EF4-FFF2-40B4-BE49-F238E27FC236}">
                <a16:creationId xmlns:a16="http://schemas.microsoft.com/office/drawing/2014/main" id="{A6033794-5819-41FB-539B-8FEBDE602775}"/>
              </a:ext>
            </a:extLst>
          </p:cNvPr>
          <p:cNvSpPr>
            <a:spLocks noGrp="1"/>
          </p:cNvSpPr>
          <p:nvPr>
            <p:ph type="body" sz="quarter" idx="12" hasCustomPrompt="1"/>
          </p:nvPr>
        </p:nvSpPr>
        <p:spPr>
          <a:xfrm>
            <a:off x="2926080" y="1466172"/>
            <a:ext cx="5232681" cy="267621"/>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6" name="Text Placeholder 17">
            <a:extLst>
              <a:ext uri="{FF2B5EF4-FFF2-40B4-BE49-F238E27FC236}">
                <a16:creationId xmlns:a16="http://schemas.microsoft.com/office/drawing/2014/main" id="{C5D36C5B-9F25-78EF-A52A-7023E5CCBF42}"/>
              </a:ext>
            </a:extLst>
          </p:cNvPr>
          <p:cNvSpPr>
            <a:spLocks noGrp="1"/>
          </p:cNvSpPr>
          <p:nvPr>
            <p:ph type="body" sz="quarter" idx="17" hasCustomPrompt="1"/>
          </p:nvPr>
        </p:nvSpPr>
        <p:spPr>
          <a:xfrm>
            <a:off x="2926080" y="3921840"/>
            <a:ext cx="5232681" cy="254327"/>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8" name="Picture Placeholder 13">
            <a:extLst>
              <a:ext uri="{FF2B5EF4-FFF2-40B4-BE49-F238E27FC236}">
                <a16:creationId xmlns:a16="http://schemas.microsoft.com/office/drawing/2014/main" id="{1FB3C634-31E1-AFED-7BAE-29F597E3D10A}"/>
              </a:ext>
            </a:extLst>
          </p:cNvPr>
          <p:cNvSpPr>
            <a:spLocks noGrp="1"/>
          </p:cNvSpPr>
          <p:nvPr>
            <p:ph type="pic" sz="quarter" idx="19"/>
          </p:nvPr>
        </p:nvSpPr>
        <p:spPr>
          <a:xfrm>
            <a:off x="465267" y="3908544"/>
            <a:ext cx="1983294" cy="2260668"/>
          </a:xfrm>
          <a:prstGeom prst="rect">
            <a:avLst/>
          </a:prstGeom>
        </p:spPr>
        <p:txBody>
          <a:bodyPr/>
          <a:lstStyle>
            <a:lvl1pPr>
              <a:defRPr>
                <a:latin typeface="+mn-lt"/>
                <a:cs typeface="Arial" panose="020B0604020202020204" pitchFamily="34" charset="0"/>
              </a:defRPr>
            </a:lvl1pPr>
          </a:lstStyle>
          <a:p>
            <a:endParaRPr lang="en-US" dirty="0"/>
          </a:p>
        </p:txBody>
      </p:sp>
      <p:sp>
        <p:nvSpPr>
          <p:cNvPr id="9" name="Text Placeholder 17">
            <a:extLst>
              <a:ext uri="{FF2B5EF4-FFF2-40B4-BE49-F238E27FC236}">
                <a16:creationId xmlns:a16="http://schemas.microsoft.com/office/drawing/2014/main" id="{DD866641-E18F-AA48-F395-74934E2D828E}"/>
              </a:ext>
            </a:extLst>
          </p:cNvPr>
          <p:cNvSpPr>
            <a:spLocks noGrp="1"/>
          </p:cNvSpPr>
          <p:nvPr>
            <p:ph type="body" sz="quarter" idx="13" hasCustomPrompt="1"/>
          </p:nvPr>
        </p:nvSpPr>
        <p:spPr>
          <a:xfrm>
            <a:off x="2926080" y="1902794"/>
            <a:ext cx="8459952" cy="1592318"/>
          </a:xfrm>
          <a:prstGeom prst="rect">
            <a:avLst/>
          </a:prstGeom>
        </p:spPr>
        <p:txBody>
          <a:bodyPr>
            <a:normAutofit/>
          </a:bodyPr>
          <a:lstStyle>
            <a:lvl1pPr marL="0" indent="0">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10" name="Text Placeholder 17">
            <a:extLst>
              <a:ext uri="{FF2B5EF4-FFF2-40B4-BE49-F238E27FC236}">
                <a16:creationId xmlns:a16="http://schemas.microsoft.com/office/drawing/2014/main" id="{C1913E48-D176-3062-F021-43281DD2793D}"/>
              </a:ext>
            </a:extLst>
          </p:cNvPr>
          <p:cNvSpPr>
            <a:spLocks noGrp="1"/>
          </p:cNvSpPr>
          <p:nvPr>
            <p:ph type="body" sz="quarter" idx="18" hasCustomPrompt="1"/>
          </p:nvPr>
        </p:nvSpPr>
        <p:spPr>
          <a:xfrm>
            <a:off x="2926080" y="4359032"/>
            <a:ext cx="8388832" cy="1592318"/>
          </a:xfrm>
          <a:prstGeom prst="rect">
            <a:avLst/>
          </a:prstGeom>
        </p:spPr>
        <p:txBody>
          <a:bodyPr>
            <a:normAutofit/>
          </a:bodyPr>
          <a:lstStyle>
            <a:lvl1pPr marL="0" indent="0">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pic>
        <p:nvPicPr>
          <p:cNvPr id="12" name="Picture 11" descr="NINDS logo">
            <a:extLst>
              <a:ext uri="{FF2B5EF4-FFF2-40B4-BE49-F238E27FC236}">
                <a16:creationId xmlns:a16="http://schemas.microsoft.com/office/drawing/2014/main" id="{65B62CC7-7C1D-4E37-BA39-1BB1DD5A6F09}"/>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42789090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chemeClr val="bg1"/>
        </a:solidFill>
        <a:effectLst/>
      </p:bgPr>
    </p:bg>
    <p:spTree>
      <p:nvGrpSpPr>
        <p:cNvPr id="1" name=""/>
        <p:cNvGrpSpPr/>
        <p:nvPr/>
      </p:nvGrpSpPr>
      <p:grpSpPr>
        <a:xfrm>
          <a:off x="0" y="0"/>
          <a:ext cx="0" cy="0"/>
          <a:chOff x="0" y="0"/>
          <a:chExt cx="0" cy="0"/>
        </a:xfrm>
      </p:grpSpPr>
      <p:pic>
        <p:nvPicPr>
          <p:cNvPr id="7" name="Picture 6" descr="A colorful fish with a black background&#10;&#10;Description automatically generated with low confidence">
            <a:extLst>
              <a:ext uri="{FF2B5EF4-FFF2-40B4-BE49-F238E27FC236}">
                <a16:creationId xmlns:a16="http://schemas.microsoft.com/office/drawing/2014/main" id="{737DA63E-6AB1-E530-4050-C9F74EFAB575}"/>
              </a:ext>
            </a:extLst>
          </p:cNvPr>
          <p:cNvPicPr>
            <a:picLocks noChangeAspect="1"/>
          </p:cNvPicPr>
          <p:nvPr userDrawn="1"/>
        </p:nvPicPr>
        <p:blipFill rotWithShape="1">
          <a:blip r:embed="rId2">
            <a:alphaModFix amt="11000"/>
          </a:blip>
          <a:srcRect l="7895" t="9855" r="46285" b="18985"/>
          <a:stretch/>
        </p:blipFill>
        <p:spPr>
          <a:xfrm>
            <a:off x="7273344" y="-286449"/>
            <a:ext cx="4918656" cy="7638757"/>
          </a:xfrm>
          <a:prstGeom prst="rect">
            <a:avLst/>
          </a:prstGeom>
        </p:spPr>
      </p:pic>
      <p:sp>
        <p:nvSpPr>
          <p:cNvPr id="11" name="Slide Number Placeholder 5">
            <a:extLst>
              <a:ext uri="{FF2B5EF4-FFF2-40B4-BE49-F238E27FC236}">
                <a16:creationId xmlns:a16="http://schemas.microsoft.com/office/drawing/2014/main" id="{E885AB06-262D-D341-AFC4-9F2DE821EE1B}"/>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3" name="Picture Placeholder 13">
            <a:extLst>
              <a:ext uri="{FF2B5EF4-FFF2-40B4-BE49-F238E27FC236}">
                <a16:creationId xmlns:a16="http://schemas.microsoft.com/office/drawing/2014/main" id="{3A717CE6-8CE5-F22C-A894-B8E26DAB24CB}"/>
              </a:ext>
            </a:extLst>
          </p:cNvPr>
          <p:cNvSpPr>
            <a:spLocks noGrp="1"/>
          </p:cNvSpPr>
          <p:nvPr>
            <p:ph type="pic" sz="quarter" idx="10"/>
          </p:nvPr>
        </p:nvSpPr>
        <p:spPr>
          <a:xfrm>
            <a:off x="465267" y="1451591"/>
            <a:ext cx="1983293" cy="2260668"/>
          </a:xfrm>
          <a:prstGeom prst="rect">
            <a:avLst/>
          </a:prstGeom>
        </p:spPr>
        <p:txBody>
          <a:bodyPr/>
          <a:lstStyle>
            <a:lvl1pPr>
              <a:defRPr>
                <a:latin typeface="+mn-lt"/>
                <a:cs typeface="Arial" panose="020B0604020202020204" pitchFamily="34" charset="0"/>
              </a:defRPr>
            </a:lvl1pPr>
          </a:lstStyle>
          <a:p>
            <a:endParaRPr lang="en-US"/>
          </a:p>
        </p:txBody>
      </p:sp>
      <p:sp>
        <p:nvSpPr>
          <p:cNvPr id="4" name="Text Placeholder 17">
            <a:extLst>
              <a:ext uri="{FF2B5EF4-FFF2-40B4-BE49-F238E27FC236}">
                <a16:creationId xmlns:a16="http://schemas.microsoft.com/office/drawing/2014/main" id="{A6033794-5819-41FB-539B-8FEBDE602775}"/>
              </a:ext>
            </a:extLst>
          </p:cNvPr>
          <p:cNvSpPr>
            <a:spLocks noGrp="1"/>
          </p:cNvSpPr>
          <p:nvPr>
            <p:ph type="body" sz="quarter" idx="12" hasCustomPrompt="1"/>
          </p:nvPr>
        </p:nvSpPr>
        <p:spPr>
          <a:xfrm>
            <a:off x="2926080" y="1466172"/>
            <a:ext cx="5232681" cy="267621"/>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6" name="Text Placeholder 17">
            <a:extLst>
              <a:ext uri="{FF2B5EF4-FFF2-40B4-BE49-F238E27FC236}">
                <a16:creationId xmlns:a16="http://schemas.microsoft.com/office/drawing/2014/main" id="{C5D36C5B-9F25-78EF-A52A-7023E5CCBF42}"/>
              </a:ext>
            </a:extLst>
          </p:cNvPr>
          <p:cNvSpPr>
            <a:spLocks noGrp="1"/>
          </p:cNvSpPr>
          <p:nvPr>
            <p:ph type="body" sz="quarter" idx="17" hasCustomPrompt="1"/>
          </p:nvPr>
        </p:nvSpPr>
        <p:spPr>
          <a:xfrm>
            <a:off x="2926080" y="3921840"/>
            <a:ext cx="5232681" cy="254327"/>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8" name="Picture Placeholder 13">
            <a:extLst>
              <a:ext uri="{FF2B5EF4-FFF2-40B4-BE49-F238E27FC236}">
                <a16:creationId xmlns:a16="http://schemas.microsoft.com/office/drawing/2014/main" id="{1FB3C634-31E1-AFED-7BAE-29F597E3D10A}"/>
              </a:ext>
            </a:extLst>
          </p:cNvPr>
          <p:cNvSpPr>
            <a:spLocks noGrp="1"/>
          </p:cNvSpPr>
          <p:nvPr>
            <p:ph type="pic" sz="quarter" idx="19"/>
          </p:nvPr>
        </p:nvSpPr>
        <p:spPr>
          <a:xfrm>
            <a:off x="465267" y="3908544"/>
            <a:ext cx="1983294" cy="2260668"/>
          </a:xfrm>
          <a:prstGeom prst="rect">
            <a:avLst/>
          </a:prstGeom>
        </p:spPr>
        <p:txBody>
          <a:bodyPr/>
          <a:lstStyle>
            <a:lvl1pPr>
              <a:defRPr>
                <a:latin typeface="+mn-lt"/>
                <a:cs typeface="Arial" panose="020B0604020202020204" pitchFamily="34" charset="0"/>
              </a:defRPr>
            </a:lvl1pPr>
          </a:lstStyle>
          <a:p>
            <a:endParaRPr lang="en-US"/>
          </a:p>
        </p:txBody>
      </p:sp>
      <p:sp>
        <p:nvSpPr>
          <p:cNvPr id="9" name="Title 1">
            <a:extLst>
              <a:ext uri="{FF2B5EF4-FFF2-40B4-BE49-F238E27FC236}">
                <a16:creationId xmlns:a16="http://schemas.microsoft.com/office/drawing/2014/main" id="{BC6462D5-FDCA-B2CB-9D4B-2A20DEA12B02}"/>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rgbClr val="E7A624"/>
                </a:solidFill>
                <a:latin typeface="+mn-lt"/>
                <a:cs typeface="Arial" panose="020B0604020202020204" pitchFamily="34" charset="0"/>
              </a:defRPr>
            </a:lvl1pPr>
          </a:lstStyle>
          <a:p>
            <a:r>
              <a:rPr lang="en-US" dirty="0"/>
              <a:t>Two Line</a:t>
            </a:r>
            <a:br>
              <a:rPr lang="en-US" dirty="0"/>
            </a:br>
            <a:r>
              <a:rPr lang="en-US" dirty="0"/>
              <a:t>Title Lorem Ipsum</a:t>
            </a:r>
          </a:p>
        </p:txBody>
      </p:sp>
      <p:sp>
        <p:nvSpPr>
          <p:cNvPr id="2" name="Text Placeholder 17">
            <a:extLst>
              <a:ext uri="{FF2B5EF4-FFF2-40B4-BE49-F238E27FC236}">
                <a16:creationId xmlns:a16="http://schemas.microsoft.com/office/drawing/2014/main" id="{702F3A6D-3B19-F74C-0C74-389CAACA1B82}"/>
              </a:ext>
            </a:extLst>
          </p:cNvPr>
          <p:cNvSpPr>
            <a:spLocks noGrp="1"/>
          </p:cNvSpPr>
          <p:nvPr>
            <p:ph type="body" sz="quarter" idx="13" hasCustomPrompt="1"/>
          </p:nvPr>
        </p:nvSpPr>
        <p:spPr>
          <a:xfrm>
            <a:off x="2926080" y="1902794"/>
            <a:ext cx="8459952" cy="1592318"/>
          </a:xfrm>
          <a:prstGeom prst="rect">
            <a:avLst/>
          </a:prstGeom>
        </p:spPr>
        <p:txBody>
          <a:bodyPr>
            <a:normAutofit/>
          </a:bodyPr>
          <a:lstStyle>
            <a:lvl1pPr marL="0" indent="0">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10" name="Text Placeholder 17">
            <a:extLst>
              <a:ext uri="{FF2B5EF4-FFF2-40B4-BE49-F238E27FC236}">
                <a16:creationId xmlns:a16="http://schemas.microsoft.com/office/drawing/2014/main" id="{8AA6E17B-EED0-39E2-0C86-51A3DBCF5ADC}"/>
              </a:ext>
            </a:extLst>
          </p:cNvPr>
          <p:cNvSpPr>
            <a:spLocks noGrp="1"/>
          </p:cNvSpPr>
          <p:nvPr>
            <p:ph type="body" sz="quarter" idx="18" hasCustomPrompt="1"/>
          </p:nvPr>
        </p:nvSpPr>
        <p:spPr>
          <a:xfrm>
            <a:off x="2926080" y="4359032"/>
            <a:ext cx="8388832" cy="1592318"/>
          </a:xfrm>
          <a:prstGeom prst="rect">
            <a:avLst/>
          </a:prstGeom>
        </p:spPr>
        <p:txBody>
          <a:bodyPr>
            <a:normAutofit/>
          </a:bodyPr>
          <a:lstStyle>
            <a:lvl1pPr marL="0" indent="0">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pic>
        <p:nvPicPr>
          <p:cNvPr id="12" name="Picture 11" descr="NINDS logo">
            <a:extLst>
              <a:ext uri="{FF2B5EF4-FFF2-40B4-BE49-F238E27FC236}">
                <a16:creationId xmlns:a16="http://schemas.microsoft.com/office/drawing/2014/main" id="{A5DD07E8-7964-41F1-9085-1E820CF7ECD7}"/>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13864958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chemeClr val="bg1"/>
        </a:solidFill>
        <a:effectLst/>
      </p:bgPr>
    </p:bg>
    <p:spTree>
      <p:nvGrpSpPr>
        <p:cNvPr id="1" name=""/>
        <p:cNvGrpSpPr/>
        <p:nvPr/>
      </p:nvGrpSpPr>
      <p:grpSpPr>
        <a:xfrm>
          <a:off x="0" y="0"/>
          <a:ext cx="0" cy="0"/>
          <a:chOff x="0" y="0"/>
          <a:chExt cx="0" cy="0"/>
        </a:xfrm>
      </p:grpSpPr>
      <p:pic>
        <p:nvPicPr>
          <p:cNvPr id="5" name="Picture 4" descr="A colorful fish with a black background&#10;&#10;Description automatically generated with low confidence">
            <a:extLst>
              <a:ext uri="{FF2B5EF4-FFF2-40B4-BE49-F238E27FC236}">
                <a16:creationId xmlns:a16="http://schemas.microsoft.com/office/drawing/2014/main" id="{1D0F9F8E-6A51-DC32-C3D4-A44B7FC20EE2}"/>
              </a:ext>
            </a:extLst>
          </p:cNvPr>
          <p:cNvPicPr>
            <a:picLocks noChangeAspect="1"/>
          </p:cNvPicPr>
          <p:nvPr userDrawn="1"/>
        </p:nvPicPr>
        <p:blipFill rotWithShape="1">
          <a:blip r:embed="rId2">
            <a:alphaModFix amt="11000"/>
          </a:blip>
          <a:srcRect l="7895" t="9855" r="46285" b="18985"/>
          <a:stretch/>
        </p:blipFill>
        <p:spPr>
          <a:xfrm>
            <a:off x="7273344" y="-286449"/>
            <a:ext cx="4918656" cy="7638757"/>
          </a:xfrm>
          <a:prstGeom prst="rect">
            <a:avLst/>
          </a:prstGeom>
        </p:spPr>
      </p:pic>
      <p:sp>
        <p:nvSpPr>
          <p:cNvPr id="19" name="Text Placeholder 17">
            <a:extLst>
              <a:ext uri="{FF2B5EF4-FFF2-40B4-BE49-F238E27FC236}">
                <a16:creationId xmlns:a16="http://schemas.microsoft.com/office/drawing/2014/main" id="{97FD5953-87C4-7148-BDFB-7D65A3228171}"/>
              </a:ext>
            </a:extLst>
          </p:cNvPr>
          <p:cNvSpPr>
            <a:spLocks noGrp="1"/>
          </p:cNvSpPr>
          <p:nvPr>
            <p:ph type="body" sz="quarter" idx="13" hasCustomPrompt="1"/>
          </p:nvPr>
        </p:nvSpPr>
        <p:spPr>
          <a:xfrm>
            <a:off x="465138" y="1323497"/>
            <a:ext cx="4870791" cy="4428374"/>
          </a:xfrm>
          <a:prstGeom prst="rect">
            <a:avLst/>
          </a:prstGeom>
        </p:spPr>
        <p:txBody>
          <a:bodyPr>
            <a:normAutofit/>
          </a:bodyPr>
          <a:lstStyle>
            <a:lvl1pPr marL="171450" indent="-171450">
              <a:lnSpc>
                <a:spcPct val="100000"/>
              </a:lnSpc>
              <a:buFont typeface="Arial" panose="020B0604020202020204" pitchFamily="34" charset="0"/>
              <a:buChar char="•"/>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10" name="Slide Number Placeholder 5">
            <a:extLst>
              <a:ext uri="{FF2B5EF4-FFF2-40B4-BE49-F238E27FC236}">
                <a16:creationId xmlns:a16="http://schemas.microsoft.com/office/drawing/2014/main" id="{6931DEFB-D49F-1448-A8FE-F9A108964240}"/>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 name="Content Placeholder 2">
            <a:extLst>
              <a:ext uri="{FF2B5EF4-FFF2-40B4-BE49-F238E27FC236}">
                <a16:creationId xmlns:a16="http://schemas.microsoft.com/office/drawing/2014/main" id="{39088452-3C99-FB59-517C-8C7C8401C15C}"/>
              </a:ext>
            </a:extLst>
          </p:cNvPr>
          <p:cNvSpPr>
            <a:spLocks noGrp="1"/>
          </p:cNvSpPr>
          <p:nvPr>
            <p:ph idx="1" hasCustomPrompt="1"/>
          </p:nvPr>
        </p:nvSpPr>
        <p:spPr>
          <a:xfrm>
            <a:off x="5604932" y="1323497"/>
            <a:ext cx="6105343" cy="4428374"/>
          </a:xfrm>
          <a:prstGeom prst="rect">
            <a:avLst/>
          </a:prstGeom>
        </p:spPr>
        <p:txBody>
          <a:bodyPr/>
          <a:lstStyle>
            <a:lvl1pPr marL="0" indent="0">
              <a:buNone/>
              <a:defRPr>
                <a:latin typeface="+mn-lt"/>
                <a:cs typeface="Arial" panose="020B0604020202020204" pitchFamily="34" charset="0"/>
              </a:defRPr>
            </a:lvl1pPr>
          </a:lstStyle>
          <a:p>
            <a:pPr lvl="0"/>
            <a:r>
              <a:rPr lang="en-US" dirty="0"/>
              <a:t>Insert Graphic Here</a:t>
            </a:r>
          </a:p>
        </p:txBody>
      </p:sp>
      <p:sp>
        <p:nvSpPr>
          <p:cNvPr id="3" name="Title 1">
            <a:extLst>
              <a:ext uri="{FF2B5EF4-FFF2-40B4-BE49-F238E27FC236}">
                <a16:creationId xmlns:a16="http://schemas.microsoft.com/office/drawing/2014/main" id="{443DF70F-FBCF-750F-2598-DE569BD6F1F2}"/>
              </a:ext>
            </a:extLst>
          </p:cNvPr>
          <p:cNvSpPr>
            <a:spLocks noGrp="1"/>
          </p:cNvSpPr>
          <p:nvPr>
            <p:ph type="ctrTitle" hasCustomPrompt="1"/>
          </p:nvPr>
        </p:nvSpPr>
        <p:spPr>
          <a:xfrm>
            <a:off x="465267" y="302811"/>
            <a:ext cx="8820973" cy="798952"/>
          </a:xfrm>
          <a:prstGeom prst="rect">
            <a:avLst/>
          </a:prstGeom>
        </p:spPr>
        <p:txBody>
          <a:bodyPr anchor="ctr" anchorCtr="0">
            <a:noAutofit/>
          </a:bodyPr>
          <a:lstStyle>
            <a:lvl1pPr algn="l">
              <a:defRPr sz="3000" b="1">
                <a:solidFill>
                  <a:srgbClr val="E7A624"/>
                </a:solidFill>
                <a:latin typeface="+mn-lt"/>
                <a:cs typeface="Arial" panose="020B0604020202020204" pitchFamily="34" charset="0"/>
              </a:defRPr>
            </a:lvl1pPr>
          </a:lstStyle>
          <a:p>
            <a:r>
              <a:rPr lang="en-US" dirty="0"/>
              <a:t>Title Lorem Ipsum</a:t>
            </a:r>
          </a:p>
        </p:txBody>
      </p:sp>
      <p:pic>
        <p:nvPicPr>
          <p:cNvPr id="8" name="Picture 7" descr="NINDS logo">
            <a:extLst>
              <a:ext uri="{FF2B5EF4-FFF2-40B4-BE49-F238E27FC236}">
                <a16:creationId xmlns:a16="http://schemas.microsoft.com/office/drawing/2014/main" id="{3B4861FC-C37A-4C1E-80D0-90682F721BAA}"/>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12064841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chemeClr val="bg1"/>
        </a:solidFill>
        <a:effectLst/>
      </p:bgPr>
    </p:bg>
    <p:spTree>
      <p:nvGrpSpPr>
        <p:cNvPr id="1" name=""/>
        <p:cNvGrpSpPr/>
        <p:nvPr/>
      </p:nvGrpSpPr>
      <p:grpSpPr>
        <a:xfrm>
          <a:off x="0" y="0"/>
          <a:ext cx="0" cy="0"/>
          <a:chOff x="0" y="0"/>
          <a:chExt cx="0" cy="0"/>
        </a:xfrm>
      </p:grpSpPr>
      <p:pic>
        <p:nvPicPr>
          <p:cNvPr id="4" name="Picture 3" descr="A colorful fish with a black background&#10;&#10;Description automatically generated with low confidence">
            <a:extLst>
              <a:ext uri="{FF2B5EF4-FFF2-40B4-BE49-F238E27FC236}">
                <a16:creationId xmlns:a16="http://schemas.microsoft.com/office/drawing/2014/main" id="{71D9A688-472C-73AC-3CB7-942733AC25F1}"/>
              </a:ext>
            </a:extLst>
          </p:cNvPr>
          <p:cNvPicPr>
            <a:picLocks noChangeAspect="1"/>
          </p:cNvPicPr>
          <p:nvPr userDrawn="1"/>
        </p:nvPicPr>
        <p:blipFill rotWithShape="1">
          <a:blip r:embed="rId2">
            <a:alphaModFix amt="11000"/>
          </a:blip>
          <a:srcRect l="7895" t="9855" r="46285" b="18985"/>
          <a:stretch/>
        </p:blipFill>
        <p:spPr>
          <a:xfrm>
            <a:off x="7273344" y="-286449"/>
            <a:ext cx="4918656" cy="7638757"/>
          </a:xfrm>
          <a:prstGeom prst="rect">
            <a:avLst/>
          </a:prstGeom>
        </p:spPr>
      </p:pic>
      <p:sp>
        <p:nvSpPr>
          <p:cNvPr id="19" name="Text Placeholder 17">
            <a:extLst>
              <a:ext uri="{FF2B5EF4-FFF2-40B4-BE49-F238E27FC236}">
                <a16:creationId xmlns:a16="http://schemas.microsoft.com/office/drawing/2014/main" id="{97FD5953-87C4-7148-BDFB-7D65A3228171}"/>
              </a:ext>
            </a:extLst>
          </p:cNvPr>
          <p:cNvSpPr>
            <a:spLocks noGrp="1"/>
          </p:cNvSpPr>
          <p:nvPr>
            <p:ph type="body" sz="quarter" idx="13" hasCustomPrompt="1"/>
          </p:nvPr>
        </p:nvSpPr>
        <p:spPr>
          <a:xfrm>
            <a:off x="465138" y="1323497"/>
            <a:ext cx="4870791" cy="4428374"/>
          </a:xfrm>
          <a:prstGeom prst="rect">
            <a:avLst/>
          </a:prstGeom>
        </p:spPr>
        <p:txBody>
          <a:bodyPr>
            <a:normAutofit/>
          </a:bodyPr>
          <a:lstStyle>
            <a:lvl1pPr marL="171450" indent="-171450">
              <a:lnSpc>
                <a:spcPct val="100000"/>
              </a:lnSpc>
              <a:buFont typeface="Arial" panose="020B0604020202020204" pitchFamily="34" charset="0"/>
              <a:buChar char="•"/>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10" name="Slide Number Placeholder 5">
            <a:extLst>
              <a:ext uri="{FF2B5EF4-FFF2-40B4-BE49-F238E27FC236}">
                <a16:creationId xmlns:a16="http://schemas.microsoft.com/office/drawing/2014/main" id="{6931DEFB-D49F-1448-A8FE-F9A108964240}"/>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 name="Content Placeholder 2">
            <a:extLst>
              <a:ext uri="{FF2B5EF4-FFF2-40B4-BE49-F238E27FC236}">
                <a16:creationId xmlns:a16="http://schemas.microsoft.com/office/drawing/2014/main" id="{39088452-3C99-FB59-517C-8C7C8401C15C}"/>
              </a:ext>
            </a:extLst>
          </p:cNvPr>
          <p:cNvSpPr>
            <a:spLocks noGrp="1"/>
          </p:cNvSpPr>
          <p:nvPr>
            <p:ph idx="1" hasCustomPrompt="1"/>
          </p:nvPr>
        </p:nvSpPr>
        <p:spPr>
          <a:xfrm>
            <a:off x="5604932" y="1323497"/>
            <a:ext cx="6105343" cy="4428374"/>
          </a:xfrm>
          <a:prstGeom prst="rect">
            <a:avLst/>
          </a:prstGeom>
        </p:spPr>
        <p:txBody>
          <a:bodyPr/>
          <a:lstStyle>
            <a:lvl1pPr marL="0" indent="0">
              <a:buNone/>
              <a:defRPr>
                <a:latin typeface="+mn-lt"/>
                <a:cs typeface="Arial" panose="020B0604020202020204" pitchFamily="34" charset="0"/>
              </a:defRPr>
            </a:lvl1pPr>
          </a:lstStyle>
          <a:p>
            <a:pPr lvl="0"/>
            <a:r>
              <a:rPr lang="en-US" dirty="0"/>
              <a:t>Insert Graphic Here</a:t>
            </a:r>
          </a:p>
        </p:txBody>
      </p:sp>
      <p:sp>
        <p:nvSpPr>
          <p:cNvPr id="3" name="Title 1">
            <a:extLst>
              <a:ext uri="{FF2B5EF4-FFF2-40B4-BE49-F238E27FC236}">
                <a16:creationId xmlns:a16="http://schemas.microsoft.com/office/drawing/2014/main" id="{443DF70F-FBCF-750F-2598-DE569BD6F1F2}"/>
              </a:ext>
            </a:extLst>
          </p:cNvPr>
          <p:cNvSpPr>
            <a:spLocks noGrp="1"/>
          </p:cNvSpPr>
          <p:nvPr>
            <p:ph type="ctrTitle" hasCustomPrompt="1"/>
          </p:nvPr>
        </p:nvSpPr>
        <p:spPr>
          <a:xfrm>
            <a:off x="465267" y="302811"/>
            <a:ext cx="8820973" cy="798952"/>
          </a:xfrm>
          <a:prstGeom prst="rect">
            <a:avLst/>
          </a:prstGeom>
        </p:spPr>
        <p:txBody>
          <a:bodyPr anchor="ctr" anchorCtr="0">
            <a:noAutofit/>
          </a:bodyPr>
          <a:lstStyle>
            <a:lvl1pPr algn="l">
              <a:defRPr sz="3000" b="1">
                <a:solidFill>
                  <a:srgbClr val="E7A624"/>
                </a:solidFill>
                <a:latin typeface="+mn-lt"/>
                <a:cs typeface="Arial" panose="020B0604020202020204" pitchFamily="34" charset="0"/>
              </a:defRPr>
            </a:lvl1pPr>
          </a:lstStyle>
          <a:p>
            <a:r>
              <a:rPr lang="en-US" dirty="0"/>
              <a:t>Title Lorem Ipsum</a:t>
            </a:r>
          </a:p>
        </p:txBody>
      </p:sp>
      <p:pic>
        <p:nvPicPr>
          <p:cNvPr id="8" name="Picture 7" descr="NINDS logo">
            <a:extLst>
              <a:ext uri="{FF2B5EF4-FFF2-40B4-BE49-F238E27FC236}">
                <a16:creationId xmlns:a16="http://schemas.microsoft.com/office/drawing/2014/main" id="{12CF5955-7E56-4A73-8DAE-E967FBD6E683}"/>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14649360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5DAD85F-73AE-9C41-95FE-D47188A1D9FC}"/>
              </a:ext>
            </a:extLst>
          </p:cNvPr>
          <p:cNvPicPr>
            <a:picLocks noChangeAspect="1"/>
          </p:cNvPicPr>
          <p:nvPr userDrawn="1"/>
        </p:nvPicPr>
        <p:blipFill rotWithShape="1">
          <a:blip r:embed="rId3"/>
          <a:srcRect r="20407"/>
          <a:stretch/>
        </p:blipFill>
        <p:spPr>
          <a:xfrm>
            <a:off x="2488019" y="0"/>
            <a:ext cx="9703981" cy="6858000"/>
          </a:xfrm>
          <a:prstGeom prst="rect">
            <a:avLst/>
          </a:prstGeom>
        </p:spPr>
      </p:pic>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bg1"/>
                </a:solidFill>
                <a:latin typeface="+mn-lt"/>
                <a:cs typeface="Arial" panose="020B0604020202020204" pitchFamily="34" charset="0"/>
              </a:rPr>
              <a:pPr/>
              <a:t>‹#›</a:t>
            </a:fld>
            <a:endParaRPr lang="en-US" dirty="0">
              <a:solidFill>
                <a:schemeClr val="bg1"/>
              </a:solidFill>
              <a:latin typeface="+mn-lt"/>
              <a:cs typeface="Arial" panose="020B0604020202020204" pitchFamily="34" charset="0"/>
            </a:endParaRPr>
          </a:p>
        </p:txBody>
      </p:sp>
      <p:sp>
        <p:nvSpPr>
          <p:cNvPr id="2" name="Text Placeholder 17">
            <a:extLst>
              <a:ext uri="{FF2B5EF4-FFF2-40B4-BE49-F238E27FC236}">
                <a16:creationId xmlns:a16="http://schemas.microsoft.com/office/drawing/2014/main" id="{E4E7B9A0-9044-C567-54DF-51452A8F237D}"/>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Lorem Ipsum (16 pt./Bold)</a:t>
            </a:r>
          </a:p>
        </p:txBody>
      </p:sp>
      <p:sp>
        <p:nvSpPr>
          <p:cNvPr id="3" name="Text Placeholder 17">
            <a:extLst>
              <a:ext uri="{FF2B5EF4-FFF2-40B4-BE49-F238E27FC236}">
                <a16:creationId xmlns:a16="http://schemas.microsoft.com/office/drawing/2014/main" id="{52CEB6E4-ED02-7E6C-D407-2A0F6D06FBC6}"/>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 </a:t>
            </a:r>
            <a:r>
              <a:rPr lang="en-US" dirty="0" err="1"/>
              <a:t>sollicitudin</a:t>
            </a:r>
            <a:r>
              <a:rPr lang="en-US" dirty="0"/>
              <a:t> mi. </a:t>
            </a:r>
            <a:r>
              <a:rPr lang="en-US" dirty="0" err="1"/>
              <a:t>Proin</a:t>
            </a:r>
            <a:r>
              <a:rPr lang="en-US" dirty="0"/>
              <a:t> magna </a:t>
            </a:r>
            <a:r>
              <a:rPr lang="en-US" dirty="0" err="1"/>
              <a:t>justo</a:t>
            </a:r>
            <a:r>
              <a:rPr lang="en-US" dirty="0"/>
              <a:t>, pharetra et </a:t>
            </a:r>
            <a:r>
              <a:rPr lang="en-US" dirty="0" err="1"/>
              <a:t>metus</a:t>
            </a:r>
            <a:r>
              <a:rPr lang="en-US" dirty="0"/>
              <a:t> vitae, </a:t>
            </a:r>
            <a:r>
              <a:rPr lang="en-US" dirty="0" err="1"/>
              <a:t>dignissim</a:t>
            </a:r>
            <a:r>
              <a:rPr lang="en-US" dirty="0"/>
              <a:t> </a:t>
            </a:r>
            <a:r>
              <a:rPr lang="en-US" dirty="0" err="1"/>
              <a:t>ullamcorper</a:t>
            </a:r>
            <a:r>
              <a:rPr lang="en-US" dirty="0"/>
              <a:t> </a:t>
            </a:r>
            <a:r>
              <a:rPr lang="en-US" dirty="0" err="1"/>
              <a:t>nisl</a:t>
            </a:r>
            <a:r>
              <a:rPr lang="en-US" dirty="0"/>
              <a:t>. Nam </a:t>
            </a:r>
            <a:r>
              <a:rPr lang="en-US" dirty="0" err="1"/>
              <a:t>diam</a:t>
            </a:r>
            <a:r>
              <a:rPr lang="en-US" dirty="0"/>
              <a:t> </a:t>
            </a:r>
            <a:r>
              <a:rPr lang="en-US" dirty="0" err="1"/>
              <a:t>nisl</a:t>
            </a:r>
            <a:r>
              <a:rPr lang="en-US" dirty="0"/>
              <a:t>, </a:t>
            </a:r>
            <a:r>
              <a:rPr lang="en-US" dirty="0" err="1"/>
              <a:t>aliquam</a:t>
            </a:r>
            <a:r>
              <a:rPr lang="en-US" dirty="0"/>
              <a:t> at </a:t>
            </a:r>
            <a:r>
              <a:rPr lang="en-US" dirty="0" err="1"/>
              <a:t>commodo</a:t>
            </a:r>
            <a:r>
              <a:rPr lang="en-US" dirty="0"/>
              <a:t> </a:t>
            </a:r>
            <a:r>
              <a:rPr lang="en-US" dirty="0" err="1"/>
              <a:t>eget</a:t>
            </a:r>
            <a:r>
              <a:rPr lang="en-US" dirty="0"/>
              <a:t>, </a:t>
            </a:r>
            <a:r>
              <a:rPr lang="en-US" dirty="0" err="1"/>
              <a:t>faucibus</a:t>
            </a:r>
            <a:r>
              <a:rPr lang="en-US" dirty="0"/>
              <a:t> </a:t>
            </a:r>
            <a:r>
              <a:rPr lang="en-US" dirty="0" err="1"/>
              <a:t>nec</a:t>
            </a:r>
            <a:r>
              <a:rPr lang="en-US" dirty="0"/>
              <a:t> </a:t>
            </a:r>
            <a:r>
              <a:rPr lang="en-US" dirty="0" err="1"/>
              <a:t>felis</a:t>
            </a:r>
            <a:r>
              <a:rPr lang="en-US" dirty="0"/>
              <a:t>. </a:t>
            </a:r>
            <a:r>
              <a:rPr lang="en-US" dirty="0" err="1"/>
              <a:t>Suspendisse</a:t>
            </a:r>
            <a:r>
              <a:rPr lang="en-US" dirty="0"/>
              <a:t> </a:t>
            </a:r>
            <a:r>
              <a:rPr lang="en-US" dirty="0" err="1"/>
              <a:t>potenti</a:t>
            </a:r>
            <a:r>
              <a:rPr lang="en-US" dirty="0"/>
              <a:t>. </a:t>
            </a:r>
            <a:r>
              <a:rPr lang="en-US" dirty="0" err="1"/>
              <a:t>Curabitur</a:t>
            </a:r>
            <a:r>
              <a:rPr lang="en-US" dirty="0"/>
              <a:t> </a:t>
            </a:r>
            <a:r>
              <a:rPr lang="en-US" dirty="0" err="1"/>
              <a:t>eget</a:t>
            </a:r>
            <a:r>
              <a:rPr lang="en-US" dirty="0"/>
              <a:t> </a:t>
            </a:r>
            <a:r>
              <a:rPr lang="en-US" dirty="0" err="1"/>
              <a:t>tellus</a:t>
            </a:r>
            <a:r>
              <a:rPr lang="en-US" dirty="0"/>
              <a:t> ac </a:t>
            </a:r>
            <a:r>
              <a:rPr lang="en-US" dirty="0" err="1"/>
              <a:t>neque</a:t>
            </a:r>
            <a:r>
              <a:rPr lang="en-US" dirty="0"/>
              <a:t> </a:t>
            </a:r>
            <a:r>
              <a:rPr lang="en-US" dirty="0" err="1"/>
              <a:t>viverra</a:t>
            </a:r>
            <a:r>
              <a:rPr lang="en-US" dirty="0"/>
              <a:t> </a:t>
            </a:r>
            <a:r>
              <a:rPr lang="en-US" dirty="0" err="1"/>
              <a:t>facilisis</a:t>
            </a:r>
            <a:r>
              <a:rPr lang="en-US" dirty="0"/>
              <a:t>. Aenean </a:t>
            </a:r>
            <a:r>
              <a:rPr lang="en-US" dirty="0" err="1"/>
              <a:t>tincidunt</a:t>
            </a:r>
            <a:r>
              <a:rPr lang="en-US" dirty="0"/>
              <a:t> maximus ante </a:t>
            </a:r>
            <a:r>
              <a:rPr lang="en-US" dirty="0" err="1"/>
              <a:t>malesuada</a:t>
            </a:r>
            <a:r>
              <a:rPr lang="en-US" dirty="0"/>
              <a:t> </a:t>
            </a:r>
            <a:r>
              <a:rPr lang="en-US" dirty="0" err="1"/>
              <a:t>iaculis</a:t>
            </a:r>
            <a:r>
              <a:rPr lang="en-US" dirty="0"/>
              <a:t>.</a:t>
            </a:r>
          </a:p>
        </p:txBody>
      </p:sp>
      <p:sp>
        <p:nvSpPr>
          <p:cNvPr id="4" name="Text Placeholder 17">
            <a:extLst>
              <a:ext uri="{FF2B5EF4-FFF2-40B4-BE49-F238E27FC236}">
                <a16:creationId xmlns:a16="http://schemas.microsoft.com/office/drawing/2014/main" id="{971CA7A5-F25B-523A-58CC-CD582B22E447}"/>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Lorem Ipsum (16 pt./Bold)</a:t>
            </a:r>
          </a:p>
        </p:txBody>
      </p:sp>
      <p:sp>
        <p:nvSpPr>
          <p:cNvPr id="5" name="Text Placeholder 17">
            <a:extLst>
              <a:ext uri="{FF2B5EF4-FFF2-40B4-BE49-F238E27FC236}">
                <a16:creationId xmlns:a16="http://schemas.microsoft.com/office/drawing/2014/main" id="{D8760921-D6B3-A275-14C8-AB80231229D9}"/>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err="1"/>
              <a:t>Aliquam</a:t>
            </a:r>
            <a:r>
              <a:rPr lang="en-US" dirty="0"/>
              <a:t> </a:t>
            </a:r>
            <a:r>
              <a:rPr lang="en-US" dirty="0" err="1"/>
              <a:t>laoreet</a:t>
            </a:r>
            <a:r>
              <a:rPr lang="en-US" dirty="0"/>
              <a:t> </a:t>
            </a:r>
            <a:r>
              <a:rPr lang="en-US" dirty="0" err="1"/>
              <a:t>egestas</a:t>
            </a:r>
            <a:r>
              <a:rPr lang="en-US" dirty="0"/>
              <a:t> </a:t>
            </a:r>
            <a:r>
              <a:rPr lang="en-US" dirty="0" err="1"/>
              <a:t>nisl</a:t>
            </a:r>
            <a:r>
              <a:rPr lang="en-US" dirty="0"/>
              <a:t>, vitae </a:t>
            </a:r>
            <a:r>
              <a:rPr lang="en-US" dirty="0" err="1"/>
              <a:t>scelerisque</a:t>
            </a:r>
            <a:r>
              <a:rPr lang="en-US" dirty="0"/>
              <a:t> </a:t>
            </a:r>
            <a:r>
              <a:rPr lang="en-US" dirty="0" err="1"/>
              <a:t>purus</a:t>
            </a:r>
            <a:r>
              <a:rPr lang="en-US" dirty="0"/>
              <a:t> </a:t>
            </a:r>
            <a:r>
              <a:rPr lang="en-US" dirty="0" err="1"/>
              <a:t>suscipit</a:t>
            </a:r>
            <a:r>
              <a:rPr lang="en-US" dirty="0"/>
              <a:t> </a:t>
            </a:r>
            <a:r>
              <a:rPr lang="en-US" dirty="0" err="1"/>
              <a:t>eget</a:t>
            </a:r>
            <a:r>
              <a:rPr lang="en-US" dirty="0"/>
              <a:t>. </a:t>
            </a:r>
            <a:r>
              <a:rPr lang="en-US" dirty="0" err="1"/>
              <a:t>Curabitur</a:t>
            </a:r>
            <a:r>
              <a:rPr lang="en-US" dirty="0"/>
              <a:t> </a:t>
            </a:r>
            <a:r>
              <a:rPr lang="en-US" dirty="0" err="1"/>
              <a:t>rutrum</a:t>
            </a:r>
            <a:r>
              <a:rPr lang="en-US" dirty="0"/>
              <a:t> </a:t>
            </a:r>
            <a:r>
              <a:rPr lang="en-US" dirty="0" err="1"/>
              <a:t>consequat</a:t>
            </a:r>
            <a:r>
              <a:rPr lang="en-US" dirty="0"/>
              <a:t> </a:t>
            </a:r>
            <a:r>
              <a:rPr lang="en-US" dirty="0" err="1"/>
              <a:t>risus</a:t>
            </a:r>
            <a:r>
              <a:rPr lang="en-US" dirty="0"/>
              <a:t> </a:t>
            </a:r>
            <a:r>
              <a:rPr lang="en-US" dirty="0" err="1"/>
              <a:t>eu</a:t>
            </a:r>
            <a:r>
              <a:rPr lang="en-US" dirty="0"/>
              <a:t> </a:t>
            </a:r>
            <a:r>
              <a:rPr lang="en-US" dirty="0" err="1"/>
              <a:t>varius</a:t>
            </a:r>
            <a:r>
              <a:rPr lang="en-US" dirty="0"/>
              <a:t>. Vestibulum sit </a:t>
            </a:r>
            <a:r>
              <a:rPr lang="en-US" dirty="0" err="1"/>
              <a:t>amet</a:t>
            </a:r>
            <a:r>
              <a:rPr lang="en-US" dirty="0"/>
              <a:t> </a:t>
            </a:r>
            <a:r>
              <a:rPr lang="en-US" dirty="0" err="1"/>
              <a:t>diam</a:t>
            </a:r>
            <a:r>
              <a:rPr lang="en-US" dirty="0"/>
              <a:t> at ante </a:t>
            </a:r>
            <a:r>
              <a:rPr lang="en-US" dirty="0" err="1"/>
              <a:t>scelerisque</a:t>
            </a:r>
            <a:r>
              <a:rPr lang="en-US" dirty="0"/>
              <a:t> </a:t>
            </a:r>
            <a:r>
              <a:rPr lang="en-US" dirty="0" err="1"/>
              <a:t>laoreet</a:t>
            </a:r>
            <a:r>
              <a:rPr lang="en-US" dirty="0"/>
              <a:t> sit </a:t>
            </a:r>
            <a:r>
              <a:rPr lang="en-US" dirty="0" err="1"/>
              <a:t>amet</a:t>
            </a:r>
            <a:r>
              <a:rPr lang="en-US" dirty="0"/>
              <a:t> </a:t>
            </a:r>
            <a:r>
              <a:rPr lang="en-US" dirty="0" err="1"/>
              <a:t>vel</a:t>
            </a:r>
            <a:r>
              <a:rPr lang="en-US" dirty="0"/>
              <a:t> </a:t>
            </a:r>
            <a:r>
              <a:rPr lang="en-US" dirty="0" err="1"/>
              <a:t>urna</a:t>
            </a:r>
            <a:r>
              <a:rPr lang="en-US" dirty="0"/>
              <a:t>. Integer </a:t>
            </a:r>
            <a:r>
              <a:rPr lang="en-US" dirty="0" err="1"/>
              <a:t>sodales</a:t>
            </a:r>
            <a:r>
              <a:rPr lang="en-US" dirty="0"/>
              <a:t> vestibulum </a:t>
            </a:r>
            <a:r>
              <a:rPr lang="en-US" dirty="0" err="1"/>
              <a:t>nulla</a:t>
            </a:r>
            <a:r>
              <a:rPr lang="en-US" dirty="0"/>
              <a:t>, </a:t>
            </a:r>
            <a:r>
              <a:rPr lang="en-US" dirty="0" err="1"/>
              <a:t>eu</a:t>
            </a:r>
            <a:r>
              <a:rPr lang="en-US" dirty="0"/>
              <a:t> </a:t>
            </a:r>
            <a:r>
              <a:rPr lang="en-US" dirty="0" err="1"/>
              <a:t>pretium</a:t>
            </a:r>
            <a:r>
              <a:rPr lang="en-US" dirty="0"/>
              <a:t> </a:t>
            </a:r>
            <a:r>
              <a:rPr lang="en-US" dirty="0" err="1"/>
              <a:t>nulla</a:t>
            </a:r>
            <a:r>
              <a:rPr lang="en-US" dirty="0"/>
              <a:t> </a:t>
            </a:r>
            <a:r>
              <a:rPr lang="en-US" dirty="0" err="1"/>
              <a:t>posuere</a:t>
            </a:r>
            <a:r>
              <a:rPr lang="en-US" dirty="0"/>
              <a:t> id. </a:t>
            </a:r>
            <a:r>
              <a:rPr lang="en-US" dirty="0" err="1"/>
              <a:t>Nulla</a:t>
            </a:r>
            <a:r>
              <a:rPr lang="en-US" dirty="0"/>
              <a:t> sit </a:t>
            </a:r>
            <a:r>
              <a:rPr lang="en-US" dirty="0" err="1"/>
              <a:t>amet</a:t>
            </a:r>
            <a:r>
              <a:rPr lang="en-US" dirty="0"/>
              <a:t> </a:t>
            </a:r>
            <a:r>
              <a:rPr lang="en-US" dirty="0" err="1"/>
              <a:t>purus</a:t>
            </a:r>
            <a:r>
              <a:rPr lang="en-US" dirty="0"/>
              <a:t> </a:t>
            </a:r>
            <a:r>
              <a:rPr lang="en-US" dirty="0" err="1"/>
              <a:t>sed</a:t>
            </a:r>
            <a:r>
              <a:rPr lang="en-US" dirty="0"/>
              <a:t> </a:t>
            </a:r>
            <a:r>
              <a:rPr lang="en-US" dirty="0" err="1"/>
              <a:t>turpis</a:t>
            </a:r>
            <a:r>
              <a:rPr lang="en-US" dirty="0"/>
              <a:t> </a:t>
            </a:r>
            <a:r>
              <a:rPr lang="en-US" dirty="0" err="1"/>
              <a:t>vehicula</a:t>
            </a:r>
            <a:r>
              <a:rPr lang="en-US" dirty="0"/>
              <a:t> </a:t>
            </a:r>
            <a:r>
              <a:rPr lang="en-US" dirty="0" err="1"/>
              <a:t>ultrices</a:t>
            </a:r>
            <a:r>
              <a:rPr lang="en-US" dirty="0"/>
              <a:t> id non </a:t>
            </a:r>
            <a:r>
              <a:rPr lang="en-US" dirty="0" err="1"/>
              <a:t>felis</a:t>
            </a:r>
            <a:r>
              <a:rPr lang="en-US" dirty="0"/>
              <a:t>. Cras </a:t>
            </a:r>
            <a:r>
              <a:rPr lang="en-US" dirty="0" err="1"/>
              <a:t>nulla</a:t>
            </a:r>
            <a:r>
              <a:rPr lang="en-US" dirty="0"/>
              <a:t> </a:t>
            </a:r>
            <a:r>
              <a:rPr lang="en-US" dirty="0" err="1"/>
              <a:t>risus</a:t>
            </a:r>
            <a:r>
              <a:rPr lang="en-US" dirty="0"/>
              <a:t>, maximus </a:t>
            </a:r>
            <a:r>
              <a:rPr lang="en-US" dirty="0" err="1"/>
              <a:t>sed</a:t>
            </a:r>
            <a:r>
              <a:rPr lang="en-US" dirty="0"/>
              <a:t> </a:t>
            </a:r>
            <a:r>
              <a:rPr lang="en-US" dirty="0" err="1"/>
              <a:t>tristique</a:t>
            </a:r>
            <a:r>
              <a:rPr lang="en-US" dirty="0"/>
              <a:t> non, </a:t>
            </a:r>
            <a:r>
              <a:rPr lang="en-US" dirty="0" err="1"/>
              <a:t>vulputate</a:t>
            </a:r>
            <a:r>
              <a:rPr lang="en-US" dirty="0"/>
              <a:t> at </a:t>
            </a:r>
            <a:r>
              <a:rPr lang="en-US" dirty="0" err="1"/>
              <a:t>massa</a:t>
            </a:r>
            <a:r>
              <a:rPr lang="en-US" dirty="0"/>
              <a:t>. </a:t>
            </a:r>
            <a:r>
              <a:rPr lang="en-US" dirty="0" err="1"/>
              <a:t>Etiam</a:t>
            </a:r>
            <a:r>
              <a:rPr lang="en-US" dirty="0"/>
              <a:t> </a:t>
            </a:r>
            <a:r>
              <a:rPr lang="en-US" dirty="0" err="1"/>
              <a:t>tincidunt</a:t>
            </a:r>
            <a:r>
              <a:rPr lang="en-US" dirty="0"/>
              <a:t> </a:t>
            </a:r>
            <a:r>
              <a:rPr lang="en-US" dirty="0" err="1"/>
              <a:t>erat</a:t>
            </a:r>
            <a:r>
              <a:rPr lang="en-US" dirty="0"/>
              <a:t> sit </a:t>
            </a:r>
            <a:r>
              <a:rPr lang="en-US" dirty="0" err="1"/>
              <a:t>amet</a:t>
            </a:r>
            <a:r>
              <a:rPr lang="en-US" dirty="0"/>
              <a:t> </a:t>
            </a:r>
            <a:r>
              <a:rPr lang="en-US" dirty="0" err="1"/>
              <a:t>nisl</a:t>
            </a:r>
            <a:r>
              <a:rPr lang="en-US" dirty="0"/>
              <a:t> </a:t>
            </a:r>
            <a:r>
              <a:rPr lang="en-US" dirty="0" err="1"/>
              <a:t>sagittis</a:t>
            </a:r>
            <a:r>
              <a:rPr lang="en-US" dirty="0"/>
              <a:t> </a:t>
            </a:r>
            <a:r>
              <a:rPr lang="en-US" dirty="0" err="1"/>
              <a:t>tincidunt</a:t>
            </a:r>
            <a:r>
              <a:rPr lang="en-US" dirty="0"/>
              <a:t>. </a:t>
            </a:r>
            <a:r>
              <a:rPr lang="en-US" dirty="0" err="1"/>
              <a:t>Fusce</a:t>
            </a:r>
            <a:r>
              <a:rPr lang="en-US" dirty="0"/>
              <a:t> </a:t>
            </a:r>
            <a:r>
              <a:rPr lang="en-US" dirty="0" err="1"/>
              <a:t>dapibus</a:t>
            </a:r>
            <a:r>
              <a:rPr lang="en-US" dirty="0"/>
              <a:t> </a:t>
            </a:r>
            <a:r>
              <a:rPr lang="en-US" dirty="0" err="1"/>
              <a:t>blandit</a:t>
            </a:r>
            <a:r>
              <a:rPr lang="en-US" dirty="0"/>
              <a:t> </a:t>
            </a:r>
            <a:r>
              <a:rPr lang="en-US" dirty="0" err="1"/>
              <a:t>felis</a:t>
            </a:r>
            <a:r>
              <a:rPr lang="en-US" dirty="0"/>
              <a:t>, </a:t>
            </a:r>
            <a:r>
              <a:rPr lang="en-US" dirty="0" err="1"/>
              <a:t>nec</a:t>
            </a:r>
            <a:r>
              <a:rPr lang="en-US" dirty="0"/>
              <a:t> </a:t>
            </a:r>
            <a:r>
              <a:rPr lang="en-US" dirty="0" err="1"/>
              <a:t>hendrerit</a:t>
            </a:r>
            <a:r>
              <a:rPr lang="en-US" dirty="0"/>
              <a:t> mi </a:t>
            </a:r>
            <a:r>
              <a:rPr lang="en-US" dirty="0" err="1"/>
              <a:t>posuere</a:t>
            </a:r>
            <a:r>
              <a:rPr lang="en-US" dirty="0"/>
              <a:t> </a:t>
            </a:r>
            <a:r>
              <a:rPr lang="en-US" dirty="0" err="1"/>
              <a:t>sagittis</a:t>
            </a:r>
            <a:r>
              <a:rPr lang="en-US" dirty="0"/>
              <a:t>. </a:t>
            </a:r>
            <a:r>
              <a:rPr lang="en-US" dirty="0" err="1"/>
              <a:t>Sed</a:t>
            </a:r>
            <a:r>
              <a:rPr lang="en-US" dirty="0"/>
              <a:t> </a:t>
            </a:r>
            <a:r>
              <a:rPr lang="en-US" dirty="0" err="1"/>
              <a:t>tristique</a:t>
            </a:r>
            <a:r>
              <a:rPr lang="en-US" dirty="0"/>
              <a:t> </a:t>
            </a:r>
            <a:r>
              <a:rPr lang="en-US" dirty="0" err="1"/>
              <a:t>tortor</a:t>
            </a:r>
            <a:r>
              <a:rPr lang="en-US" dirty="0"/>
              <a:t> </a:t>
            </a:r>
            <a:r>
              <a:rPr lang="en-US" dirty="0" err="1"/>
              <a:t>pretium</a:t>
            </a:r>
            <a:r>
              <a:rPr lang="en-US" dirty="0"/>
              <a:t> </a:t>
            </a:r>
            <a:r>
              <a:rPr lang="en-US" dirty="0" err="1"/>
              <a:t>odio</a:t>
            </a:r>
            <a:r>
              <a:rPr lang="en-US" dirty="0"/>
              <a:t> </a:t>
            </a:r>
            <a:r>
              <a:rPr lang="en-US" dirty="0" err="1"/>
              <a:t>dapibus</a:t>
            </a:r>
            <a:r>
              <a:rPr lang="en-US" dirty="0"/>
              <a:t>, </a:t>
            </a:r>
            <a:r>
              <a:rPr lang="en-US" dirty="0" err="1"/>
              <a:t>sed</a:t>
            </a:r>
            <a:r>
              <a:rPr lang="en-US" dirty="0"/>
              <a:t> lacinia lorem </a:t>
            </a:r>
            <a:r>
              <a:rPr lang="en-US" dirty="0" err="1"/>
              <a:t>laoreet</a:t>
            </a:r>
            <a:r>
              <a:rPr lang="en-US" dirty="0"/>
              <a:t>. </a:t>
            </a:r>
            <a:r>
              <a:rPr lang="en-US" dirty="0" err="1"/>
              <a:t>Aliquam</a:t>
            </a:r>
            <a:r>
              <a:rPr lang="en-US" dirty="0"/>
              <a:t> </a:t>
            </a:r>
            <a:r>
              <a:rPr lang="en-US" dirty="0" err="1"/>
              <a:t>mattis</a:t>
            </a:r>
            <a:r>
              <a:rPr lang="en-US" dirty="0"/>
              <a:t> dolor </a:t>
            </a:r>
            <a:r>
              <a:rPr lang="en-US" dirty="0" err="1"/>
              <a:t>eget</a:t>
            </a:r>
            <a:r>
              <a:rPr lang="en-US" dirty="0"/>
              <a:t> </a:t>
            </a:r>
            <a:r>
              <a:rPr lang="en-US" dirty="0" err="1"/>
              <a:t>luctus</a:t>
            </a:r>
            <a:r>
              <a:rPr lang="en-US" dirty="0"/>
              <a:t> </a:t>
            </a:r>
            <a:r>
              <a:rPr lang="en-US" dirty="0" err="1"/>
              <a:t>viverra</a:t>
            </a:r>
            <a:r>
              <a:rPr lang="en-US" dirty="0"/>
              <a:t>. Morbi ac </a:t>
            </a:r>
            <a:r>
              <a:rPr lang="en-US" dirty="0" err="1"/>
              <a:t>sapien</a:t>
            </a:r>
            <a:r>
              <a:rPr lang="en-US" dirty="0"/>
              <a:t> </a:t>
            </a:r>
            <a:r>
              <a:rPr lang="en-US" dirty="0" err="1"/>
              <a:t>interdum</a:t>
            </a:r>
            <a:r>
              <a:rPr lang="en-US" dirty="0"/>
              <a:t> </a:t>
            </a:r>
            <a:r>
              <a:rPr lang="en-US" dirty="0" err="1"/>
              <a:t>est</a:t>
            </a:r>
            <a:r>
              <a:rPr lang="en-US" dirty="0"/>
              <a:t> </a:t>
            </a:r>
            <a:r>
              <a:rPr lang="en-US" dirty="0" err="1"/>
              <a:t>congue</a:t>
            </a:r>
            <a:r>
              <a:rPr lang="en-US" dirty="0"/>
              <a:t> </a:t>
            </a:r>
            <a:r>
              <a:rPr lang="en-US" dirty="0" err="1"/>
              <a:t>ullamcorper</a:t>
            </a:r>
            <a:r>
              <a:rPr lang="en-US" dirty="0"/>
              <a:t>. </a:t>
            </a:r>
            <a:r>
              <a:rPr lang="en-US" dirty="0" err="1"/>
              <a:t>Donec</a:t>
            </a:r>
            <a:r>
              <a:rPr lang="en-US" dirty="0"/>
              <a:t> </a:t>
            </a:r>
            <a:r>
              <a:rPr lang="en-US" dirty="0" err="1"/>
              <a:t>nec</a:t>
            </a:r>
            <a:r>
              <a:rPr lang="en-US" dirty="0"/>
              <a:t> dictum ligula. Duis </a:t>
            </a:r>
            <a:r>
              <a:rPr lang="en-US" dirty="0" err="1"/>
              <a:t>interdum</a:t>
            </a:r>
            <a:r>
              <a:rPr lang="en-US" dirty="0"/>
              <a:t> </a:t>
            </a:r>
            <a:r>
              <a:rPr lang="en-US" dirty="0" err="1"/>
              <a:t>sollicitudin</a:t>
            </a:r>
            <a:r>
              <a:rPr lang="en-US" dirty="0"/>
              <a:t> auctor.</a:t>
            </a:r>
          </a:p>
        </p:txBody>
      </p:sp>
      <p:sp>
        <p:nvSpPr>
          <p:cNvPr id="9" name="Title 1">
            <a:extLst>
              <a:ext uri="{FF2B5EF4-FFF2-40B4-BE49-F238E27FC236}">
                <a16:creationId xmlns:a16="http://schemas.microsoft.com/office/drawing/2014/main" id="{4A7A0E41-9732-7FF5-C158-954AC0B54FF8}"/>
              </a:ext>
            </a:extLst>
          </p:cNvPr>
          <p:cNvSpPr>
            <a:spLocks noGrp="1"/>
          </p:cNvSpPr>
          <p:nvPr>
            <p:ph type="ctrTitle" hasCustomPrompt="1"/>
          </p:nvPr>
        </p:nvSpPr>
        <p:spPr>
          <a:xfrm>
            <a:off x="465267" y="302811"/>
            <a:ext cx="576281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pic>
        <p:nvPicPr>
          <p:cNvPr id="11" name="Picture 10" descr="NINDS Logo">
            <a:extLst>
              <a:ext uri="{FF2B5EF4-FFF2-40B4-BE49-F238E27FC236}">
                <a16:creationId xmlns:a16="http://schemas.microsoft.com/office/drawing/2014/main" id="{3EE42AAD-C637-4167-9E5D-3F24FD5BFDCC}"/>
              </a:ext>
            </a:extLst>
          </p:cNvPr>
          <p:cNvPicPr>
            <a:picLocks noChangeAspect="1"/>
          </p:cNvPicPr>
          <p:nvPr userDrawn="1"/>
        </p:nvPicPr>
        <p:blipFill>
          <a:blip r:embed="rId4"/>
          <a:stretch>
            <a:fillRect/>
          </a:stretch>
        </p:blipFill>
        <p:spPr>
          <a:xfrm>
            <a:off x="8460594" y="6235008"/>
            <a:ext cx="1854200" cy="406400"/>
          </a:xfrm>
          <a:prstGeom prst="rect">
            <a:avLst/>
          </a:prstGeom>
        </p:spPr>
      </p:pic>
    </p:spTree>
    <p:extLst>
      <p:ext uri="{BB962C8B-B14F-4D97-AF65-F5344CB8AC3E}">
        <p14:creationId xmlns:p14="http://schemas.microsoft.com/office/powerpoint/2010/main" val="1795618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5DAD85F-73AE-9C41-95FE-D47188A1D9FC}"/>
              </a:ext>
            </a:extLst>
          </p:cNvPr>
          <p:cNvPicPr>
            <a:picLocks noChangeAspect="1"/>
          </p:cNvPicPr>
          <p:nvPr userDrawn="1"/>
        </p:nvPicPr>
        <p:blipFill rotWithShape="1">
          <a:blip r:embed="rId3"/>
          <a:srcRect r="20407"/>
          <a:stretch/>
        </p:blipFill>
        <p:spPr>
          <a:xfrm>
            <a:off x="2488019" y="0"/>
            <a:ext cx="9703981" cy="6858000"/>
          </a:xfrm>
          <a:prstGeom prst="rect">
            <a:avLst/>
          </a:prstGeom>
        </p:spPr>
      </p:pic>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bg1"/>
                </a:solidFill>
                <a:latin typeface="+mn-lt"/>
                <a:cs typeface="Arial" panose="020B0604020202020204" pitchFamily="34" charset="0"/>
              </a:rPr>
              <a:pPr/>
              <a:t>‹#›</a:t>
            </a:fld>
            <a:endParaRPr lang="en-US" dirty="0">
              <a:solidFill>
                <a:schemeClr val="bg1"/>
              </a:solidFill>
              <a:latin typeface="+mn-lt"/>
              <a:cs typeface="Arial" panose="020B0604020202020204" pitchFamily="34" charset="0"/>
            </a:endParaRPr>
          </a:p>
        </p:txBody>
      </p:sp>
      <p:sp>
        <p:nvSpPr>
          <p:cNvPr id="2" name="Text Placeholder 17">
            <a:extLst>
              <a:ext uri="{FF2B5EF4-FFF2-40B4-BE49-F238E27FC236}">
                <a16:creationId xmlns:a16="http://schemas.microsoft.com/office/drawing/2014/main" id="{E4E7B9A0-9044-C567-54DF-51452A8F237D}"/>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Lorem Ipsum (16 pt./Bold)</a:t>
            </a:r>
          </a:p>
        </p:txBody>
      </p:sp>
      <p:sp>
        <p:nvSpPr>
          <p:cNvPr id="3" name="Text Placeholder 17">
            <a:extLst>
              <a:ext uri="{FF2B5EF4-FFF2-40B4-BE49-F238E27FC236}">
                <a16:creationId xmlns:a16="http://schemas.microsoft.com/office/drawing/2014/main" id="{52CEB6E4-ED02-7E6C-D407-2A0F6D06FBC6}"/>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 </a:t>
            </a:r>
            <a:r>
              <a:rPr lang="en-US" dirty="0" err="1"/>
              <a:t>sollicitudin</a:t>
            </a:r>
            <a:r>
              <a:rPr lang="en-US" dirty="0"/>
              <a:t> mi. </a:t>
            </a:r>
            <a:r>
              <a:rPr lang="en-US" dirty="0" err="1"/>
              <a:t>Proin</a:t>
            </a:r>
            <a:r>
              <a:rPr lang="en-US" dirty="0"/>
              <a:t> magna </a:t>
            </a:r>
            <a:r>
              <a:rPr lang="en-US" dirty="0" err="1"/>
              <a:t>justo</a:t>
            </a:r>
            <a:r>
              <a:rPr lang="en-US" dirty="0"/>
              <a:t>, pharetra et </a:t>
            </a:r>
            <a:r>
              <a:rPr lang="en-US" dirty="0" err="1"/>
              <a:t>metus</a:t>
            </a:r>
            <a:r>
              <a:rPr lang="en-US" dirty="0"/>
              <a:t> vitae, </a:t>
            </a:r>
            <a:r>
              <a:rPr lang="en-US" dirty="0" err="1"/>
              <a:t>dignissim</a:t>
            </a:r>
            <a:r>
              <a:rPr lang="en-US" dirty="0"/>
              <a:t> </a:t>
            </a:r>
            <a:r>
              <a:rPr lang="en-US" dirty="0" err="1"/>
              <a:t>ullamcorper</a:t>
            </a:r>
            <a:r>
              <a:rPr lang="en-US" dirty="0"/>
              <a:t> </a:t>
            </a:r>
            <a:r>
              <a:rPr lang="en-US" dirty="0" err="1"/>
              <a:t>nisl</a:t>
            </a:r>
            <a:r>
              <a:rPr lang="en-US" dirty="0"/>
              <a:t>. Nam </a:t>
            </a:r>
            <a:r>
              <a:rPr lang="en-US" dirty="0" err="1"/>
              <a:t>diam</a:t>
            </a:r>
            <a:r>
              <a:rPr lang="en-US" dirty="0"/>
              <a:t> </a:t>
            </a:r>
            <a:r>
              <a:rPr lang="en-US" dirty="0" err="1"/>
              <a:t>nisl</a:t>
            </a:r>
            <a:r>
              <a:rPr lang="en-US" dirty="0"/>
              <a:t>, </a:t>
            </a:r>
            <a:r>
              <a:rPr lang="en-US" dirty="0" err="1"/>
              <a:t>aliquam</a:t>
            </a:r>
            <a:r>
              <a:rPr lang="en-US" dirty="0"/>
              <a:t> at </a:t>
            </a:r>
            <a:r>
              <a:rPr lang="en-US" dirty="0" err="1"/>
              <a:t>commodo</a:t>
            </a:r>
            <a:r>
              <a:rPr lang="en-US" dirty="0"/>
              <a:t> </a:t>
            </a:r>
            <a:r>
              <a:rPr lang="en-US" dirty="0" err="1"/>
              <a:t>eget</a:t>
            </a:r>
            <a:r>
              <a:rPr lang="en-US" dirty="0"/>
              <a:t>, </a:t>
            </a:r>
            <a:r>
              <a:rPr lang="en-US" dirty="0" err="1"/>
              <a:t>faucibus</a:t>
            </a:r>
            <a:r>
              <a:rPr lang="en-US" dirty="0"/>
              <a:t> </a:t>
            </a:r>
            <a:r>
              <a:rPr lang="en-US" dirty="0" err="1"/>
              <a:t>nec</a:t>
            </a:r>
            <a:r>
              <a:rPr lang="en-US" dirty="0"/>
              <a:t> </a:t>
            </a:r>
            <a:r>
              <a:rPr lang="en-US" dirty="0" err="1"/>
              <a:t>felis</a:t>
            </a:r>
            <a:r>
              <a:rPr lang="en-US" dirty="0"/>
              <a:t>. </a:t>
            </a:r>
            <a:r>
              <a:rPr lang="en-US" dirty="0" err="1"/>
              <a:t>Suspendisse</a:t>
            </a:r>
            <a:r>
              <a:rPr lang="en-US" dirty="0"/>
              <a:t> </a:t>
            </a:r>
            <a:r>
              <a:rPr lang="en-US" dirty="0" err="1"/>
              <a:t>potenti</a:t>
            </a:r>
            <a:r>
              <a:rPr lang="en-US" dirty="0"/>
              <a:t>. </a:t>
            </a:r>
            <a:r>
              <a:rPr lang="en-US" dirty="0" err="1"/>
              <a:t>Curabitur</a:t>
            </a:r>
            <a:r>
              <a:rPr lang="en-US" dirty="0"/>
              <a:t> </a:t>
            </a:r>
            <a:r>
              <a:rPr lang="en-US" dirty="0" err="1"/>
              <a:t>eget</a:t>
            </a:r>
            <a:r>
              <a:rPr lang="en-US" dirty="0"/>
              <a:t> </a:t>
            </a:r>
            <a:r>
              <a:rPr lang="en-US" dirty="0" err="1"/>
              <a:t>tellus</a:t>
            </a:r>
            <a:r>
              <a:rPr lang="en-US" dirty="0"/>
              <a:t> ac </a:t>
            </a:r>
            <a:r>
              <a:rPr lang="en-US" dirty="0" err="1"/>
              <a:t>neque</a:t>
            </a:r>
            <a:r>
              <a:rPr lang="en-US" dirty="0"/>
              <a:t> </a:t>
            </a:r>
            <a:r>
              <a:rPr lang="en-US" dirty="0" err="1"/>
              <a:t>viverra</a:t>
            </a:r>
            <a:r>
              <a:rPr lang="en-US" dirty="0"/>
              <a:t> </a:t>
            </a:r>
            <a:r>
              <a:rPr lang="en-US" dirty="0" err="1"/>
              <a:t>facilisis</a:t>
            </a:r>
            <a:r>
              <a:rPr lang="en-US" dirty="0"/>
              <a:t>. Aenean </a:t>
            </a:r>
            <a:r>
              <a:rPr lang="en-US" dirty="0" err="1"/>
              <a:t>tincidunt</a:t>
            </a:r>
            <a:r>
              <a:rPr lang="en-US" dirty="0"/>
              <a:t> maximus ante </a:t>
            </a:r>
            <a:r>
              <a:rPr lang="en-US" dirty="0" err="1"/>
              <a:t>malesuada</a:t>
            </a:r>
            <a:r>
              <a:rPr lang="en-US" dirty="0"/>
              <a:t> </a:t>
            </a:r>
            <a:r>
              <a:rPr lang="en-US" dirty="0" err="1"/>
              <a:t>iaculis</a:t>
            </a:r>
            <a:r>
              <a:rPr lang="en-US" dirty="0"/>
              <a:t>.</a:t>
            </a:r>
          </a:p>
        </p:txBody>
      </p:sp>
      <p:sp>
        <p:nvSpPr>
          <p:cNvPr id="4" name="Text Placeholder 17">
            <a:extLst>
              <a:ext uri="{FF2B5EF4-FFF2-40B4-BE49-F238E27FC236}">
                <a16:creationId xmlns:a16="http://schemas.microsoft.com/office/drawing/2014/main" id="{971CA7A5-F25B-523A-58CC-CD582B22E447}"/>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Lorem Ipsum (16 pt./Bold)</a:t>
            </a:r>
          </a:p>
        </p:txBody>
      </p:sp>
      <p:sp>
        <p:nvSpPr>
          <p:cNvPr id="5" name="Text Placeholder 17">
            <a:extLst>
              <a:ext uri="{FF2B5EF4-FFF2-40B4-BE49-F238E27FC236}">
                <a16:creationId xmlns:a16="http://schemas.microsoft.com/office/drawing/2014/main" id="{D8760921-D6B3-A275-14C8-AB80231229D9}"/>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err="1"/>
              <a:t>Aliquam</a:t>
            </a:r>
            <a:r>
              <a:rPr lang="en-US" dirty="0"/>
              <a:t> </a:t>
            </a:r>
            <a:r>
              <a:rPr lang="en-US" dirty="0" err="1"/>
              <a:t>laoreet</a:t>
            </a:r>
            <a:r>
              <a:rPr lang="en-US" dirty="0"/>
              <a:t> </a:t>
            </a:r>
            <a:r>
              <a:rPr lang="en-US" dirty="0" err="1"/>
              <a:t>egestas</a:t>
            </a:r>
            <a:r>
              <a:rPr lang="en-US" dirty="0"/>
              <a:t> </a:t>
            </a:r>
            <a:r>
              <a:rPr lang="en-US" dirty="0" err="1"/>
              <a:t>nisl</a:t>
            </a:r>
            <a:r>
              <a:rPr lang="en-US" dirty="0"/>
              <a:t>, vitae </a:t>
            </a:r>
            <a:r>
              <a:rPr lang="en-US" dirty="0" err="1"/>
              <a:t>scelerisque</a:t>
            </a:r>
            <a:r>
              <a:rPr lang="en-US" dirty="0"/>
              <a:t> </a:t>
            </a:r>
            <a:r>
              <a:rPr lang="en-US" dirty="0" err="1"/>
              <a:t>purus</a:t>
            </a:r>
            <a:r>
              <a:rPr lang="en-US" dirty="0"/>
              <a:t> </a:t>
            </a:r>
            <a:r>
              <a:rPr lang="en-US" dirty="0" err="1"/>
              <a:t>suscipit</a:t>
            </a:r>
            <a:r>
              <a:rPr lang="en-US" dirty="0"/>
              <a:t> </a:t>
            </a:r>
            <a:r>
              <a:rPr lang="en-US" dirty="0" err="1"/>
              <a:t>eget</a:t>
            </a:r>
            <a:r>
              <a:rPr lang="en-US" dirty="0"/>
              <a:t>. </a:t>
            </a:r>
            <a:r>
              <a:rPr lang="en-US" dirty="0" err="1"/>
              <a:t>Curabitur</a:t>
            </a:r>
            <a:r>
              <a:rPr lang="en-US" dirty="0"/>
              <a:t> </a:t>
            </a:r>
            <a:r>
              <a:rPr lang="en-US" dirty="0" err="1"/>
              <a:t>rutrum</a:t>
            </a:r>
            <a:r>
              <a:rPr lang="en-US" dirty="0"/>
              <a:t> </a:t>
            </a:r>
            <a:r>
              <a:rPr lang="en-US" dirty="0" err="1"/>
              <a:t>consequat</a:t>
            </a:r>
            <a:r>
              <a:rPr lang="en-US" dirty="0"/>
              <a:t> </a:t>
            </a:r>
            <a:r>
              <a:rPr lang="en-US" dirty="0" err="1"/>
              <a:t>risus</a:t>
            </a:r>
            <a:r>
              <a:rPr lang="en-US" dirty="0"/>
              <a:t> </a:t>
            </a:r>
            <a:r>
              <a:rPr lang="en-US" dirty="0" err="1"/>
              <a:t>eu</a:t>
            </a:r>
            <a:r>
              <a:rPr lang="en-US" dirty="0"/>
              <a:t> </a:t>
            </a:r>
            <a:r>
              <a:rPr lang="en-US" dirty="0" err="1"/>
              <a:t>varius</a:t>
            </a:r>
            <a:r>
              <a:rPr lang="en-US" dirty="0"/>
              <a:t>. Vestibulum sit </a:t>
            </a:r>
            <a:r>
              <a:rPr lang="en-US" dirty="0" err="1"/>
              <a:t>amet</a:t>
            </a:r>
            <a:r>
              <a:rPr lang="en-US" dirty="0"/>
              <a:t> </a:t>
            </a:r>
            <a:r>
              <a:rPr lang="en-US" dirty="0" err="1"/>
              <a:t>diam</a:t>
            </a:r>
            <a:r>
              <a:rPr lang="en-US" dirty="0"/>
              <a:t> at ante </a:t>
            </a:r>
            <a:r>
              <a:rPr lang="en-US" dirty="0" err="1"/>
              <a:t>scelerisque</a:t>
            </a:r>
            <a:r>
              <a:rPr lang="en-US" dirty="0"/>
              <a:t> </a:t>
            </a:r>
            <a:r>
              <a:rPr lang="en-US" dirty="0" err="1"/>
              <a:t>laoreet</a:t>
            </a:r>
            <a:r>
              <a:rPr lang="en-US" dirty="0"/>
              <a:t> sit </a:t>
            </a:r>
            <a:r>
              <a:rPr lang="en-US" dirty="0" err="1"/>
              <a:t>amet</a:t>
            </a:r>
            <a:r>
              <a:rPr lang="en-US" dirty="0"/>
              <a:t> </a:t>
            </a:r>
            <a:r>
              <a:rPr lang="en-US" dirty="0" err="1"/>
              <a:t>vel</a:t>
            </a:r>
            <a:r>
              <a:rPr lang="en-US" dirty="0"/>
              <a:t> </a:t>
            </a:r>
            <a:r>
              <a:rPr lang="en-US" dirty="0" err="1"/>
              <a:t>urna</a:t>
            </a:r>
            <a:r>
              <a:rPr lang="en-US" dirty="0"/>
              <a:t>. Integer </a:t>
            </a:r>
            <a:r>
              <a:rPr lang="en-US" dirty="0" err="1"/>
              <a:t>sodales</a:t>
            </a:r>
            <a:r>
              <a:rPr lang="en-US" dirty="0"/>
              <a:t> vestibulum </a:t>
            </a:r>
            <a:r>
              <a:rPr lang="en-US" dirty="0" err="1"/>
              <a:t>nulla</a:t>
            </a:r>
            <a:r>
              <a:rPr lang="en-US" dirty="0"/>
              <a:t>, </a:t>
            </a:r>
            <a:r>
              <a:rPr lang="en-US" dirty="0" err="1"/>
              <a:t>eu</a:t>
            </a:r>
            <a:r>
              <a:rPr lang="en-US" dirty="0"/>
              <a:t> </a:t>
            </a:r>
            <a:r>
              <a:rPr lang="en-US" dirty="0" err="1"/>
              <a:t>pretium</a:t>
            </a:r>
            <a:r>
              <a:rPr lang="en-US" dirty="0"/>
              <a:t> </a:t>
            </a:r>
            <a:r>
              <a:rPr lang="en-US" dirty="0" err="1"/>
              <a:t>nulla</a:t>
            </a:r>
            <a:r>
              <a:rPr lang="en-US" dirty="0"/>
              <a:t> </a:t>
            </a:r>
            <a:r>
              <a:rPr lang="en-US" dirty="0" err="1"/>
              <a:t>posuere</a:t>
            </a:r>
            <a:r>
              <a:rPr lang="en-US" dirty="0"/>
              <a:t> id. </a:t>
            </a:r>
            <a:r>
              <a:rPr lang="en-US" dirty="0" err="1"/>
              <a:t>Nulla</a:t>
            </a:r>
            <a:r>
              <a:rPr lang="en-US" dirty="0"/>
              <a:t> sit </a:t>
            </a:r>
            <a:r>
              <a:rPr lang="en-US" dirty="0" err="1"/>
              <a:t>amet</a:t>
            </a:r>
            <a:r>
              <a:rPr lang="en-US" dirty="0"/>
              <a:t> </a:t>
            </a:r>
            <a:r>
              <a:rPr lang="en-US" dirty="0" err="1"/>
              <a:t>purus</a:t>
            </a:r>
            <a:r>
              <a:rPr lang="en-US" dirty="0"/>
              <a:t> </a:t>
            </a:r>
            <a:r>
              <a:rPr lang="en-US" dirty="0" err="1"/>
              <a:t>sed</a:t>
            </a:r>
            <a:r>
              <a:rPr lang="en-US" dirty="0"/>
              <a:t> </a:t>
            </a:r>
            <a:r>
              <a:rPr lang="en-US" dirty="0" err="1"/>
              <a:t>turpis</a:t>
            </a:r>
            <a:r>
              <a:rPr lang="en-US" dirty="0"/>
              <a:t> </a:t>
            </a:r>
            <a:r>
              <a:rPr lang="en-US" dirty="0" err="1"/>
              <a:t>vehicula</a:t>
            </a:r>
            <a:r>
              <a:rPr lang="en-US" dirty="0"/>
              <a:t> </a:t>
            </a:r>
            <a:r>
              <a:rPr lang="en-US" dirty="0" err="1"/>
              <a:t>ultrices</a:t>
            </a:r>
            <a:r>
              <a:rPr lang="en-US" dirty="0"/>
              <a:t> id non </a:t>
            </a:r>
            <a:r>
              <a:rPr lang="en-US" dirty="0" err="1"/>
              <a:t>felis</a:t>
            </a:r>
            <a:r>
              <a:rPr lang="en-US" dirty="0"/>
              <a:t>. Cras </a:t>
            </a:r>
            <a:r>
              <a:rPr lang="en-US" dirty="0" err="1"/>
              <a:t>nulla</a:t>
            </a:r>
            <a:r>
              <a:rPr lang="en-US" dirty="0"/>
              <a:t> </a:t>
            </a:r>
            <a:r>
              <a:rPr lang="en-US" dirty="0" err="1"/>
              <a:t>risus</a:t>
            </a:r>
            <a:r>
              <a:rPr lang="en-US" dirty="0"/>
              <a:t>, maximus </a:t>
            </a:r>
            <a:r>
              <a:rPr lang="en-US" dirty="0" err="1"/>
              <a:t>sed</a:t>
            </a:r>
            <a:r>
              <a:rPr lang="en-US" dirty="0"/>
              <a:t> </a:t>
            </a:r>
            <a:r>
              <a:rPr lang="en-US" dirty="0" err="1"/>
              <a:t>tristique</a:t>
            </a:r>
            <a:r>
              <a:rPr lang="en-US" dirty="0"/>
              <a:t> non, </a:t>
            </a:r>
            <a:r>
              <a:rPr lang="en-US" dirty="0" err="1"/>
              <a:t>vulputate</a:t>
            </a:r>
            <a:r>
              <a:rPr lang="en-US" dirty="0"/>
              <a:t> at </a:t>
            </a:r>
            <a:r>
              <a:rPr lang="en-US" dirty="0" err="1"/>
              <a:t>massa</a:t>
            </a:r>
            <a:r>
              <a:rPr lang="en-US" dirty="0"/>
              <a:t>. </a:t>
            </a:r>
            <a:r>
              <a:rPr lang="en-US" dirty="0" err="1"/>
              <a:t>Etiam</a:t>
            </a:r>
            <a:r>
              <a:rPr lang="en-US" dirty="0"/>
              <a:t> </a:t>
            </a:r>
            <a:r>
              <a:rPr lang="en-US" dirty="0" err="1"/>
              <a:t>tincidunt</a:t>
            </a:r>
            <a:r>
              <a:rPr lang="en-US" dirty="0"/>
              <a:t> </a:t>
            </a:r>
            <a:r>
              <a:rPr lang="en-US" dirty="0" err="1"/>
              <a:t>erat</a:t>
            </a:r>
            <a:r>
              <a:rPr lang="en-US" dirty="0"/>
              <a:t> sit </a:t>
            </a:r>
            <a:r>
              <a:rPr lang="en-US" dirty="0" err="1"/>
              <a:t>amet</a:t>
            </a:r>
            <a:r>
              <a:rPr lang="en-US" dirty="0"/>
              <a:t> </a:t>
            </a:r>
            <a:r>
              <a:rPr lang="en-US" dirty="0" err="1"/>
              <a:t>nisl</a:t>
            </a:r>
            <a:r>
              <a:rPr lang="en-US" dirty="0"/>
              <a:t> </a:t>
            </a:r>
            <a:r>
              <a:rPr lang="en-US" dirty="0" err="1"/>
              <a:t>sagittis</a:t>
            </a:r>
            <a:r>
              <a:rPr lang="en-US" dirty="0"/>
              <a:t> </a:t>
            </a:r>
            <a:r>
              <a:rPr lang="en-US" dirty="0" err="1"/>
              <a:t>tincidunt</a:t>
            </a:r>
            <a:r>
              <a:rPr lang="en-US" dirty="0"/>
              <a:t>. </a:t>
            </a:r>
            <a:r>
              <a:rPr lang="en-US" dirty="0" err="1"/>
              <a:t>Fusce</a:t>
            </a:r>
            <a:r>
              <a:rPr lang="en-US" dirty="0"/>
              <a:t> </a:t>
            </a:r>
            <a:r>
              <a:rPr lang="en-US" dirty="0" err="1"/>
              <a:t>dapibus</a:t>
            </a:r>
            <a:r>
              <a:rPr lang="en-US" dirty="0"/>
              <a:t> </a:t>
            </a:r>
            <a:r>
              <a:rPr lang="en-US" dirty="0" err="1"/>
              <a:t>blandit</a:t>
            </a:r>
            <a:r>
              <a:rPr lang="en-US" dirty="0"/>
              <a:t> </a:t>
            </a:r>
            <a:r>
              <a:rPr lang="en-US" dirty="0" err="1"/>
              <a:t>felis</a:t>
            </a:r>
            <a:r>
              <a:rPr lang="en-US" dirty="0"/>
              <a:t>, </a:t>
            </a:r>
            <a:r>
              <a:rPr lang="en-US" dirty="0" err="1"/>
              <a:t>nec</a:t>
            </a:r>
            <a:r>
              <a:rPr lang="en-US" dirty="0"/>
              <a:t> </a:t>
            </a:r>
            <a:r>
              <a:rPr lang="en-US" dirty="0" err="1"/>
              <a:t>hendrerit</a:t>
            </a:r>
            <a:r>
              <a:rPr lang="en-US" dirty="0"/>
              <a:t> mi </a:t>
            </a:r>
            <a:r>
              <a:rPr lang="en-US" dirty="0" err="1"/>
              <a:t>posuere</a:t>
            </a:r>
            <a:r>
              <a:rPr lang="en-US" dirty="0"/>
              <a:t> </a:t>
            </a:r>
            <a:r>
              <a:rPr lang="en-US" dirty="0" err="1"/>
              <a:t>sagittis</a:t>
            </a:r>
            <a:r>
              <a:rPr lang="en-US" dirty="0"/>
              <a:t>. </a:t>
            </a:r>
            <a:r>
              <a:rPr lang="en-US" dirty="0" err="1"/>
              <a:t>Sed</a:t>
            </a:r>
            <a:r>
              <a:rPr lang="en-US" dirty="0"/>
              <a:t> </a:t>
            </a:r>
            <a:r>
              <a:rPr lang="en-US" dirty="0" err="1"/>
              <a:t>tristique</a:t>
            </a:r>
            <a:r>
              <a:rPr lang="en-US" dirty="0"/>
              <a:t> </a:t>
            </a:r>
            <a:r>
              <a:rPr lang="en-US" dirty="0" err="1"/>
              <a:t>tortor</a:t>
            </a:r>
            <a:r>
              <a:rPr lang="en-US" dirty="0"/>
              <a:t> </a:t>
            </a:r>
            <a:r>
              <a:rPr lang="en-US" dirty="0" err="1"/>
              <a:t>pretium</a:t>
            </a:r>
            <a:r>
              <a:rPr lang="en-US" dirty="0"/>
              <a:t> </a:t>
            </a:r>
            <a:r>
              <a:rPr lang="en-US" dirty="0" err="1"/>
              <a:t>odio</a:t>
            </a:r>
            <a:r>
              <a:rPr lang="en-US" dirty="0"/>
              <a:t> </a:t>
            </a:r>
            <a:r>
              <a:rPr lang="en-US" dirty="0" err="1"/>
              <a:t>dapibus</a:t>
            </a:r>
            <a:r>
              <a:rPr lang="en-US" dirty="0"/>
              <a:t>, </a:t>
            </a:r>
            <a:r>
              <a:rPr lang="en-US" dirty="0" err="1"/>
              <a:t>sed</a:t>
            </a:r>
            <a:r>
              <a:rPr lang="en-US" dirty="0"/>
              <a:t> lacinia lorem </a:t>
            </a:r>
            <a:r>
              <a:rPr lang="en-US" dirty="0" err="1"/>
              <a:t>laoreet</a:t>
            </a:r>
            <a:r>
              <a:rPr lang="en-US" dirty="0"/>
              <a:t>. </a:t>
            </a:r>
            <a:r>
              <a:rPr lang="en-US" dirty="0" err="1"/>
              <a:t>Aliquam</a:t>
            </a:r>
            <a:r>
              <a:rPr lang="en-US" dirty="0"/>
              <a:t> </a:t>
            </a:r>
            <a:r>
              <a:rPr lang="en-US" dirty="0" err="1"/>
              <a:t>mattis</a:t>
            </a:r>
            <a:r>
              <a:rPr lang="en-US" dirty="0"/>
              <a:t> dolor </a:t>
            </a:r>
            <a:r>
              <a:rPr lang="en-US" dirty="0" err="1"/>
              <a:t>eget</a:t>
            </a:r>
            <a:r>
              <a:rPr lang="en-US" dirty="0"/>
              <a:t> </a:t>
            </a:r>
            <a:r>
              <a:rPr lang="en-US" dirty="0" err="1"/>
              <a:t>luctus</a:t>
            </a:r>
            <a:r>
              <a:rPr lang="en-US" dirty="0"/>
              <a:t> </a:t>
            </a:r>
            <a:r>
              <a:rPr lang="en-US" dirty="0" err="1"/>
              <a:t>viverra</a:t>
            </a:r>
            <a:r>
              <a:rPr lang="en-US" dirty="0"/>
              <a:t>. Morbi ac </a:t>
            </a:r>
            <a:r>
              <a:rPr lang="en-US" dirty="0" err="1"/>
              <a:t>sapien</a:t>
            </a:r>
            <a:r>
              <a:rPr lang="en-US" dirty="0"/>
              <a:t> </a:t>
            </a:r>
            <a:r>
              <a:rPr lang="en-US" dirty="0" err="1"/>
              <a:t>interdum</a:t>
            </a:r>
            <a:r>
              <a:rPr lang="en-US" dirty="0"/>
              <a:t> </a:t>
            </a:r>
            <a:r>
              <a:rPr lang="en-US" dirty="0" err="1"/>
              <a:t>est</a:t>
            </a:r>
            <a:r>
              <a:rPr lang="en-US" dirty="0"/>
              <a:t> </a:t>
            </a:r>
            <a:r>
              <a:rPr lang="en-US" dirty="0" err="1"/>
              <a:t>congue</a:t>
            </a:r>
            <a:r>
              <a:rPr lang="en-US" dirty="0"/>
              <a:t> </a:t>
            </a:r>
            <a:r>
              <a:rPr lang="en-US" dirty="0" err="1"/>
              <a:t>ullamcorper</a:t>
            </a:r>
            <a:r>
              <a:rPr lang="en-US" dirty="0"/>
              <a:t>. </a:t>
            </a:r>
            <a:r>
              <a:rPr lang="en-US" dirty="0" err="1"/>
              <a:t>Donec</a:t>
            </a:r>
            <a:r>
              <a:rPr lang="en-US" dirty="0"/>
              <a:t> </a:t>
            </a:r>
            <a:r>
              <a:rPr lang="en-US" dirty="0" err="1"/>
              <a:t>nec</a:t>
            </a:r>
            <a:r>
              <a:rPr lang="en-US" dirty="0"/>
              <a:t> dictum ligula. Duis </a:t>
            </a:r>
            <a:r>
              <a:rPr lang="en-US" dirty="0" err="1"/>
              <a:t>interdum</a:t>
            </a:r>
            <a:r>
              <a:rPr lang="en-US" dirty="0"/>
              <a:t> </a:t>
            </a:r>
            <a:r>
              <a:rPr lang="en-US" dirty="0" err="1"/>
              <a:t>sollicitudin</a:t>
            </a:r>
            <a:r>
              <a:rPr lang="en-US" dirty="0"/>
              <a:t> auctor.</a:t>
            </a:r>
          </a:p>
        </p:txBody>
      </p:sp>
      <p:sp>
        <p:nvSpPr>
          <p:cNvPr id="16" name="Title 1">
            <a:extLst>
              <a:ext uri="{FF2B5EF4-FFF2-40B4-BE49-F238E27FC236}">
                <a16:creationId xmlns:a16="http://schemas.microsoft.com/office/drawing/2014/main" id="{0A610124-505F-BED9-26DB-6712AC5E2B30}"/>
              </a:ext>
            </a:extLst>
          </p:cNvPr>
          <p:cNvSpPr>
            <a:spLocks noGrp="1"/>
          </p:cNvSpPr>
          <p:nvPr>
            <p:ph type="ctrTitle" hasCustomPrompt="1"/>
          </p:nvPr>
        </p:nvSpPr>
        <p:spPr>
          <a:xfrm>
            <a:off x="465267" y="302811"/>
            <a:ext cx="5762813"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11" name="Picture 10" descr="NINDS Logo">
            <a:extLst>
              <a:ext uri="{FF2B5EF4-FFF2-40B4-BE49-F238E27FC236}">
                <a16:creationId xmlns:a16="http://schemas.microsoft.com/office/drawing/2014/main" id="{5D0E912B-954D-4240-B6AD-62B7ACF5532D}"/>
              </a:ext>
            </a:extLst>
          </p:cNvPr>
          <p:cNvPicPr>
            <a:picLocks noChangeAspect="1"/>
          </p:cNvPicPr>
          <p:nvPr userDrawn="1"/>
        </p:nvPicPr>
        <p:blipFill>
          <a:blip r:embed="rId4"/>
          <a:stretch>
            <a:fillRect/>
          </a:stretch>
        </p:blipFill>
        <p:spPr>
          <a:xfrm>
            <a:off x="8460594" y="6235008"/>
            <a:ext cx="1854200" cy="406400"/>
          </a:xfrm>
          <a:prstGeom prst="rect">
            <a:avLst/>
          </a:prstGeom>
        </p:spPr>
      </p:pic>
    </p:spTree>
    <p:extLst>
      <p:ext uri="{BB962C8B-B14F-4D97-AF65-F5344CB8AC3E}">
        <p14:creationId xmlns:p14="http://schemas.microsoft.com/office/powerpoint/2010/main" val="678623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5DAD85F-73AE-9C41-95FE-D47188A1D9FC}"/>
              </a:ext>
            </a:extLst>
          </p:cNvPr>
          <p:cNvPicPr>
            <a:picLocks noChangeAspect="1"/>
          </p:cNvPicPr>
          <p:nvPr userDrawn="1"/>
        </p:nvPicPr>
        <p:blipFill rotWithShape="1">
          <a:blip r:embed="rId3"/>
          <a:srcRect r="20407"/>
          <a:stretch/>
        </p:blipFill>
        <p:spPr>
          <a:xfrm>
            <a:off x="2488019" y="0"/>
            <a:ext cx="9703981" cy="6858000"/>
          </a:xfrm>
          <a:prstGeom prst="rect">
            <a:avLst/>
          </a:prstGeom>
        </p:spPr>
      </p:pic>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bg1"/>
                </a:solidFill>
                <a:latin typeface="+mn-lt"/>
                <a:cs typeface="Arial" panose="020B0604020202020204" pitchFamily="34" charset="0"/>
              </a:rPr>
              <a:pPr/>
              <a:t>‹#›</a:t>
            </a:fld>
            <a:endParaRPr lang="en-US" dirty="0">
              <a:solidFill>
                <a:schemeClr val="bg1"/>
              </a:solidFill>
              <a:latin typeface="+mn-lt"/>
              <a:cs typeface="Arial" panose="020B0604020202020204" pitchFamily="34" charset="0"/>
            </a:endParaRPr>
          </a:p>
        </p:txBody>
      </p:sp>
      <p:sp>
        <p:nvSpPr>
          <p:cNvPr id="9" name="Picture Placeholder 13">
            <a:extLst>
              <a:ext uri="{FF2B5EF4-FFF2-40B4-BE49-F238E27FC236}">
                <a16:creationId xmlns:a16="http://schemas.microsoft.com/office/drawing/2014/main" id="{6A13898D-E08F-BF4B-9B39-CFCF359007DE}"/>
              </a:ext>
            </a:extLst>
          </p:cNvPr>
          <p:cNvSpPr>
            <a:spLocks noGrp="1"/>
          </p:cNvSpPr>
          <p:nvPr>
            <p:ph type="pic" sz="quarter" idx="10"/>
          </p:nvPr>
        </p:nvSpPr>
        <p:spPr>
          <a:xfrm>
            <a:off x="6551613" y="868363"/>
            <a:ext cx="5087937" cy="4316412"/>
          </a:xfrm>
          <a:prstGeom prst="rect">
            <a:avLst/>
          </a:prstGeom>
        </p:spPr>
        <p:txBody>
          <a:bodyPr/>
          <a:lstStyle>
            <a:lvl1pPr>
              <a:defRPr>
                <a:latin typeface="+mn-lt"/>
              </a:defRPr>
            </a:lvl1pPr>
          </a:lstStyle>
          <a:p>
            <a:endParaRPr lang="en-US"/>
          </a:p>
        </p:txBody>
      </p:sp>
      <p:sp>
        <p:nvSpPr>
          <p:cNvPr id="2" name="Text Placeholder 17">
            <a:extLst>
              <a:ext uri="{FF2B5EF4-FFF2-40B4-BE49-F238E27FC236}">
                <a16:creationId xmlns:a16="http://schemas.microsoft.com/office/drawing/2014/main" id="{28719040-5217-59D5-277B-120FB32C4EFB}"/>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Lorem Ipsum (16 pt./Bold)</a:t>
            </a:r>
          </a:p>
        </p:txBody>
      </p:sp>
      <p:sp>
        <p:nvSpPr>
          <p:cNvPr id="3" name="Text Placeholder 17">
            <a:extLst>
              <a:ext uri="{FF2B5EF4-FFF2-40B4-BE49-F238E27FC236}">
                <a16:creationId xmlns:a16="http://schemas.microsoft.com/office/drawing/2014/main" id="{57938014-865B-4EA3-831F-F0FE35D985B3}"/>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 </a:t>
            </a:r>
            <a:r>
              <a:rPr lang="en-US" dirty="0" err="1"/>
              <a:t>sollicitudin</a:t>
            </a:r>
            <a:r>
              <a:rPr lang="en-US" dirty="0"/>
              <a:t> mi. </a:t>
            </a:r>
            <a:r>
              <a:rPr lang="en-US" dirty="0" err="1"/>
              <a:t>Proin</a:t>
            </a:r>
            <a:r>
              <a:rPr lang="en-US" dirty="0"/>
              <a:t> magna </a:t>
            </a:r>
            <a:r>
              <a:rPr lang="en-US" dirty="0" err="1"/>
              <a:t>justo</a:t>
            </a:r>
            <a:r>
              <a:rPr lang="en-US" dirty="0"/>
              <a:t>, pharetra et </a:t>
            </a:r>
            <a:r>
              <a:rPr lang="en-US" dirty="0" err="1"/>
              <a:t>metus</a:t>
            </a:r>
            <a:r>
              <a:rPr lang="en-US" dirty="0"/>
              <a:t> vitae, </a:t>
            </a:r>
            <a:r>
              <a:rPr lang="en-US" dirty="0" err="1"/>
              <a:t>dignissim</a:t>
            </a:r>
            <a:r>
              <a:rPr lang="en-US" dirty="0"/>
              <a:t> </a:t>
            </a:r>
            <a:r>
              <a:rPr lang="en-US" dirty="0" err="1"/>
              <a:t>ullamcorper</a:t>
            </a:r>
            <a:r>
              <a:rPr lang="en-US" dirty="0"/>
              <a:t> </a:t>
            </a:r>
            <a:r>
              <a:rPr lang="en-US" dirty="0" err="1"/>
              <a:t>nisl</a:t>
            </a:r>
            <a:r>
              <a:rPr lang="en-US" dirty="0"/>
              <a:t>. Nam </a:t>
            </a:r>
            <a:r>
              <a:rPr lang="en-US" dirty="0" err="1"/>
              <a:t>diam</a:t>
            </a:r>
            <a:r>
              <a:rPr lang="en-US" dirty="0"/>
              <a:t> </a:t>
            </a:r>
            <a:r>
              <a:rPr lang="en-US" dirty="0" err="1"/>
              <a:t>nisl</a:t>
            </a:r>
            <a:r>
              <a:rPr lang="en-US" dirty="0"/>
              <a:t>, </a:t>
            </a:r>
            <a:r>
              <a:rPr lang="en-US" dirty="0" err="1"/>
              <a:t>aliquam</a:t>
            </a:r>
            <a:r>
              <a:rPr lang="en-US" dirty="0"/>
              <a:t> at </a:t>
            </a:r>
            <a:r>
              <a:rPr lang="en-US" dirty="0" err="1"/>
              <a:t>commodo</a:t>
            </a:r>
            <a:r>
              <a:rPr lang="en-US" dirty="0"/>
              <a:t> </a:t>
            </a:r>
            <a:r>
              <a:rPr lang="en-US" dirty="0" err="1"/>
              <a:t>eget</a:t>
            </a:r>
            <a:r>
              <a:rPr lang="en-US" dirty="0"/>
              <a:t>, </a:t>
            </a:r>
            <a:r>
              <a:rPr lang="en-US" dirty="0" err="1"/>
              <a:t>faucibus</a:t>
            </a:r>
            <a:r>
              <a:rPr lang="en-US" dirty="0"/>
              <a:t> </a:t>
            </a:r>
            <a:r>
              <a:rPr lang="en-US" dirty="0" err="1"/>
              <a:t>nec</a:t>
            </a:r>
            <a:r>
              <a:rPr lang="en-US" dirty="0"/>
              <a:t> </a:t>
            </a:r>
            <a:r>
              <a:rPr lang="en-US" dirty="0" err="1"/>
              <a:t>felis</a:t>
            </a:r>
            <a:r>
              <a:rPr lang="en-US" dirty="0"/>
              <a:t>. </a:t>
            </a:r>
            <a:r>
              <a:rPr lang="en-US" dirty="0" err="1"/>
              <a:t>Suspendisse</a:t>
            </a:r>
            <a:r>
              <a:rPr lang="en-US" dirty="0"/>
              <a:t> </a:t>
            </a:r>
            <a:r>
              <a:rPr lang="en-US" dirty="0" err="1"/>
              <a:t>potenti</a:t>
            </a:r>
            <a:r>
              <a:rPr lang="en-US" dirty="0"/>
              <a:t>. </a:t>
            </a:r>
            <a:r>
              <a:rPr lang="en-US" dirty="0" err="1"/>
              <a:t>Curabitur</a:t>
            </a:r>
            <a:r>
              <a:rPr lang="en-US" dirty="0"/>
              <a:t> </a:t>
            </a:r>
            <a:r>
              <a:rPr lang="en-US" dirty="0" err="1"/>
              <a:t>eget</a:t>
            </a:r>
            <a:r>
              <a:rPr lang="en-US" dirty="0"/>
              <a:t> </a:t>
            </a:r>
            <a:r>
              <a:rPr lang="en-US" dirty="0" err="1"/>
              <a:t>tellus</a:t>
            </a:r>
            <a:r>
              <a:rPr lang="en-US" dirty="0"/>
              <a:t> ac </a:t>
            </a:r>
            <a:r>
              <a:rPr lang="en-US" dirty="0" err="1"/>
              <a:t>neque</a:t>
            </a:r>
            <a:r>
              <a:rPr lang="en-US" dirty="0"/>
              <a:t> </a:t>
            </a:r>
            <a:r>
              <a:rPr lang="en-US" dirty="0" err="1"/>
              <a:t>viverra</a:t>
            </a:r>
            <a:r>
              <a:rPr lang="en-US" dirty="0"/>
              <a:t> </a:t>
            </a:r>
            <a:r>
              <a:rPr lang="en-US" dirty="0" err="1"/>
              <a:t>facilisis</a:t>
            </a:r>
            <a:r>
              <a:rPr lang="en-US" dirty="0"/>
              <a:t>. Aenean </a:t>
            </a:r>
            <a:r>
              <a:rPr lang="en-US" dirty="0" err="1"/>
              <a:t>tincidunt</a:t>
            </a:r>
            <a:r>
              <a:rPr lang="en-US" dirty="0"/>
              <a:t> maximus ante </a:t>
            </a:r>
            <a:r>
              <a:rPr lang="en-US" dirty="0" err="1"/>
              <a:t>malesuada</a:t>
            </a:r>
            <a:r>
              <a:rPr lang="en-US" dirty="0"/>
              <a:t> </a:t>
            </a:r>
            <a:r>
              <a:rPr lang="en-US" dirty="0" err="1"/>
              <a:t>iaculis</a:t>
            </a:r>
            <a:r>
              <a:rPr lang="en-US" dirty="0"/>
              <a:t>.</a:t>
            </a:r>
          </a:p>
        </p:txBody>
      </p:sp>
      <p:sp>
        <p:nvSpPr>
          <p:cNvPr id="4" name="Text Placeholder 17">
            <a:extLst>
              <a:ext uri="{FF2B5EF4-FFF2-40B4-BE49-F238E27FC236}">
                <a16:creationId xmlns:a16="http://schemas.microsoft.com/office/drawing/2014/main" id="{6258E0BC-7E02-2BB1-ED7F-898E74120BAA}"/>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Lorem Ipsum (16 pt./Bold)</a:t>
            </a:r>
          </a:p>
        </p:txBody>
      </p:sp>
      <p:sp>
        <p:nvSpPr>
          <p:cNvPr id="5" name="Text Placeholder 17">
            <a:extLst>
              <a:ext uri="{FF2B5EF4-FFF2-40B4-BE49-F238E27FC236}">
                <a16:creationId xmlns:a16="http://schemas.microsoft.com/office/drawing/2014/main" id="{310A9528-6E9A-7832-05E9-9AC4FD88E583}"/>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err="1"/>
              <a:t>Aliquam</a:t>
            </a:r>
            <a:r>
              <a:rPr lang="en-US" dirty="0"/>
              <a:t> </a:t>
            </a:r>
            <a:r>
              <a:rPr lang="en-US" dirty="0" err="1"/>
              <a:t>laoreet</a:t>
            </a:r>
            <a:r>
              <a:rPr lang="en-US" dirty="0"/>
              <a:t> </a:t>
            </a:r>
            <a:r>
              <a:rPr lang="en-US" dirty="0" err="1"/>
              <a:t>egestas</a:t>
            </a:r>
            <a:r>
              <a:rPr lang="en-US" dirty="0"/>
              <a:t> </a:t>
            </a:r>
            <a:r>
              <a:rPr lang="en-US" dirty="0" err="1"/>
              <a:t>nisl</a:t>
            </a:r>
            <a:r>
              <a:rPr lang="en-US" dirty="0"/>
              <a:t>, vitae </a:t>
            </a:r>
            <a:r>
              <a:rPr lang="en-US" dirty="0" err="1"/>
              <a:t>scelerisque</a:t>
            </a:r>
            <a:r>
              <a:rPr lang="en-US" dirty="0"/>
              <a:t> </a:t>
            </a:r>
            <a:r>
              <a:rPr lang="en-US" dirty="0" err="1"/>
              <a:t>purus</a:t>
            </a:r>
            <a:r>
              <a:rPr lang="en-US" dirty="0"/>
              <a:t> </a:t>
            </a:r>
            <a:r>
              <a:rPr lang="en-US" dirty="0" err="1"/>
              <a:t>suscipit</a:t>
            </a:r>
            <a:r>
              <a:rPr lang="en-US" dirty="0"/>
              <a:t> </a:t>
            </a:r>
            <a:r>
              <a:rPr lang="en-US" dirty="0" err="1"/>
              <a:t>eget</a:t>
            </a:r>
            <a:r>
              <a:rPr lang="en-US" dirty="0"/>
              <a:t>. </a:t>
            </a:r>
            <a:r>
              <a:rPr lang="en-US" dirty="0" err="1"/>
              <a:t>Curabitur</a:t>
            </a:r>
            <a:r>
              <a:rPr lang="en-US" dirty="0"/>
              <a:t> </a:t>
            </a:r>
            <a:r>
              <a:rPr lang="en-US" dirty="0" err="1"/>
              <a:t>rutrum</a:t>
            </a:r>
            <a:r>
              <a:rPr lang="en-US" dirty="0"/>
              <a:t> </a:t>
            </a:r>
            <a:r>
              <a:rPr lang="en-US" dirty="0" err="1"/>
              <a:t>consequat</a:t>
            </a:r>
            <a:r>
              <a:rPr lang="en-US" dirty="0"/>
              <a:t> </a:t>
            </a:r>
            <a:r>
              <a:rPr lang="en-US" dirty="0" err="1"/>
              <a:t>risus</a:t>
            </a:r>
            <a:r>
              <a:rPr lang="en-US" dirty="0"/>
              <a:t> </a:t>
            </a:r>
            <a:r>
              <a:rPr lang="en-US" dirty="0" err="1"/>
              <a:t>eu</a:t>
            </a:r>
            <a:r>
              <a:rPr lang="en-US" dirty="0"/>
              <a:t> </a:t>
            </a:r>
            <a:r>
              <a:rPr lang="en-US" dirty="0" err="1"/>
              <a:t>varius</a:t>
            </a:r>
            <a:r>
              <a:rPr lang="en-US" dirty="0"/>
              <a:t>. Vestibulum sit </a:t>
            </a:r>
            <a:r>
              <a:rPr lang="en-US" dirty="0" err="1"/>
              <a:t>amet</a:t>
            </a:r>
            <a:r>
              <a:rPr lang="en-US" dirty="0"/>
              <a:t> </a:t>
            </a:r>
            <a:r>
              <a:rPr lang="en-US" dirty="0" err="1"/>
              <a:t>diam</a:t>
            </a:r>
            <a:r>
              <a:rPr lang="en-US" dirty="0"/>
              <a:t> at ante </a:t>
            </a:r>
            <a:r>
              <a:rPr lang="en-US" dirty="0" err="1"/>
              <a:t>scelerisque</a:t>
            </a:r>
            <a:r>
              <a:rPr lang="en-US" dirty="0"/>
              <a:t> </a:t>
            </a:r>
            <a:r>
              <a:rPr lang="en-US" dirty="0" err="1"/>
              <a:t>laoreet</a:t>
            </a:r>
            <a:r>
              <a:rPr lang="en-US" dirty="0"/>
              <a:t> sit </a:t>
            </a:r>
            <a:r>
              <a:rPr lang="en-US" dirty="0" err="1"/>
              <a:t>amet</a:t>
            </a:r>
            <a:r>
              <a:rPr lang="en-US" dirty="0"/>
              <a:t> </a:t>
            </a:r>
            <a:r>
              <a:rPr lang="en-US" dirty="0" err="1"/>
              <a:t>vel</a:t>
            </a:r>
            <a:r>
              <a:rPr lang="en-US" dirty="0"/>
              <a:t> </a:t>
            </a:r>
            <a:r>
              <a:rPr lang="en-US" dirty="0" err="1"/>
              <a:t>urna</a:t>
            </a:r>
            <a:r>
              <a:rPr lang="en-US" dirty="0"/>
              <a:t>. Integer </a:t>
            </a:r>
            <a:r>
              <a:rPr lang="en-US" dirty="0" err="1"/>
              <a:t>sodales</a:t>
            </a:r>
            <a:r>
              <a:rPr lang="en-US" dirty="0"/>
              <a:t> vestibulum </a:t>
            </a:r>
            <a:r>
              <a:rPr lang="en-US" dirty="0" err="1"/>
              <a:t>nulla</a:t>
            </a:r>
            <a:r>
              <a:rPr lang="en-US" dirty="0"/>
              <a:t>, </a:t>
            </a:r>
            <a:r>
              <a:rPr lang="en-US" dirty="0" err="1"/>
              <a:t>eu</a:t>
            </a:r>
            <a:r>
              <a:rPr lang="en-US" dirty="0"/>
              <a:t> </a:t>
            </a:r>
            <a:r>
              <a:rPr lang="en-US" dirty="0" err="1"/>
              <a:t>pretium</a:t>
            </a:r>
            <a:r>
              <a:rPr lang="en-US" dirty="0"/>
              <a:t> </a:t>
            </a:r>
            <a:r>
              <a:rPr lang="en-US" dirty="0" err="1"/>
              <a:t>nulla</a:t>
            </a:r>
            <a:r>
              <a:rPr lang="en-US" dirty="0"/>
              <a:t> </a:t>
            </a:r>
            <a:r>
              <a:rPr lang="en-US" dirty="0" err="1"/>
              <a:t>posuere</a:t>
            </a:r>
            <a:r>
              <a:rPr lang="en-US" dirty="0"/>
              <a:t> id. </a:t>
            </a:r>
            <a:r>
              <a:rPr lang="en-US" dirty="0" err="1"/>
              <a:t>Nulla</a:t>
            </a:r>
            <a:r>
              <a:rPr lang="en-US" dirty="0"/>
              <a:t> sit </a:t>
            </a:r>
            <a:r>
              <a:rPr lang="en-US" dirty="0" err="1"/>
              <a:t>amet</a:t>
            </a:r>
            <a:r>
              <a:rPr lang="en-US" dirty="0"/>
              <a:t> </a:t>
            </a:r>
            <a:r>
              <a:rPr lang="en-US" dirty="0" err="1"/>
              <a:t>purus</a:t>
            </a:r>
            <a:r>
              <a:rPr lang="en-US" dirty="0"/>
              <a:t> </a:t>
            </a:r>
            <a:r>
              <a:rPr lang="en-US" dirty="0" err="1"/>
              <a:t>sed</a:t>
            </a:r>
            <a:r>
              <a:rPr lang="en-US" dirty="0"/>
              <a:t> </a:t>
            </a:r>
            <a:r>
              <a:rPr lang="en-US" dirty="0" err="1"/>
              <a:t>turpis</a:t>
            </a:r>
            <a:r>
              <a:rPr lang="en-US" dirty="0"/>
              <a:t> </a:t>
            </a:r>
            <a:r>
              <a:rPr lang="en-US" dirty="0" err="1"/>
              <a:t>vehicula</a:t>
            </a:r>
            <a:r>
              <a:rPr lang="en-US" dirty="0"/>
              <a:t> </a:t>
            </a:r>
            <a:r>
              <a:rPr lang="en-US" dirty="0" err="1"/>
              <a:t>ultrices</a:t>
            </a:r>
            <a:r>
              <a:rPr lang="en-US" dirty="0"/>
              <a:t> id non </a:t>
            </a:r>
            <a:r>
              <a:rPr lang="en-US" dirty="0" err="1"/>
              <a:t>felis</a:t>
            </a:r>
            <a:r>
              <a:rPr lang="en-US" dirty="0"/>
              <a:t>. Cras </a:t>
            </a:r>
            <a:r>
              <a:rPr lang="en-US" dirty="0" err="1"/>
              <a:t>nulla</a:t>
            </a:r>
            <a:r>
              <a:rPr lang="en-US" dirty="0"/>
              <a:t> </a:t>
            </a:r>
            <a:r>
              <a:rPr lang="en-US" dirty="0" err="1"/>
              <a:t>risus</a:t>
            </a:r>
            <a:r>
              <a:rPr lang="en-US" dirty="0"/>
              <a:t>, maximus </a:t>
            </a:r>
            <a:r>
              <a:rPr lang="en-US" dirty="0" err="1"/>
              <a:t>sed</a:t>
            </a:r>
            <a:r>
              <a:rPr lang="en-US" dirty="0"/>
              <a:t> </a:t>
            </a:r>
            <a:r>
              <a:rPr lang="en-US" dirty="0" err="1"/>
              <a:t>tristique</a:t>
            </a:r>
            <a:r>
              <a:rPr lang="en-US" dirty="0"/>
              <a:t> non, </a:t>
            </a:r>
            <a:r>
              <a:rPr lang="en-US" dirty="0" err="1"/>
              <a:t>vulputate</a:t>
            </a:r>
            <a:r>
              <a:rPr lang="en-US" dirty="0"/>
              <a:t> at </a:t>
            </a:r>
            <a:r>
              <a:rPr lang="en-US" dirty="0" err="1"/>
              <a:t>massa</a:t>
            </a:r>
            <a:r>
              <a:rPr lang="en-US" dirty="0"/>
              <a:t>. </a:t>
            </a:r>
            <a:r>
              <a:rPr lang="en-US" dirty="0" err="1"/>
              <a:t>Etiam</a:t>
            </a:r>
            <a:r>
              <a:rPr lang="en-US" dirty="0"/>
              <a:t> </a:t>
            </a:r>
            <a:r>
              <a:rPr lang="en-US" dirty="0" err="1"/>
              <a:t>tincidunt</a:t>
            </a:r>
            <a:r>
              <a:rPr lang="en-US" dirty="0"/>
              <a:t> </a:t>
            </a:r>
            <a:r>
              <a:rPr lang="en-US" dirty="0" err="1"/>
              <a:t>erat</a:t>
            </a:r>
            <a:r>
              <a:rPr lang="en-US" dirty="0"/>
              <a:t> sit </a:t>
            </a:r>
            <a:r>
              <a:rPr lang="en-US" dirty="0" err="1"/>
              <a:t>amet</a:t>
            </a:r>
            <a:r>
              <a:rPr lang="en-US" dirty="0"/>
              <a:t> </a:t>
            </a:r>
            <a:r>
              <a:rPr lang="en-US" dirty="0" err="1"/>
              <a:t>nisl</a:t>
            </a:r>
            <a:r>
              <a:rPr lang="en-US" dirty="0"/>
              <a:t> </a:t>
            </a:r>
            <a:r>
              <a:rPr lang="en-US" dirty="0" err="1"/>
              <a:t>sagittis</a:t>
            </a:r>
            <a:r>
              <a:rPr lang="en-US" dirty="0"/>
              <a:t> </a:t>
            </a:r>
            <a:r>
              <a:rPr lang="en-US" dirty="0" err="1"/>
              <a:t>tincidunt</a:t>
            </a:r>
            <a:r>
              <a:rPr lang="en-US" dirty="0"/>
              <a:t>. </a:t>
            </a:r>
            <a:r>
              <a:rPr lang="en-US" dirty="0" err="1"/>
              <a:t>Fusce</a:t>
            </a:r>
            <a:r>
              <a:rPr lang="en-US" dirty="0"/>
              <a:t> </a:t>
            </a:r>
            <a:r>
              <a:rPr lang="en-US" dirty="0" err="1"/>
              <a:t>dapibus</a:t>
            </a:r>
            <a:r>
              <a:rPr lang="en-US" dirty="0"/>
              <a:t> </a:t>
            </a:r>
            <a:r>
              <a:rPr lang="en-US" dirty="0" err="1"/>
              <a:t>blandit</a:t>
            </a:r>
            <a:r>
              <a:rPr lang="en-US" dirty="0"/>
              <a:t> </a:t>
            </a:r>
            <a:r>
              <a:rPr lang="en-US" dirty="0" err="1"/>
              <a:t>felis</a:t>
            </a:r>
            <a:r>
              <a:rPr lang="en-US" dirty="0"/>
              <a:t>, </a:t>
            </a:r>
            <a:r>
              <a:rPr lang="en-US" dirty="0" err="1"/>
              <a:t>nec</a:t>
            </a:r>
            <a:r>
              <a:rPr lang="en-US" dirty="0"/>
              <a:t> </a:t>
            </a:r>
            <a:r>
              <a:rPr lang="en-US" dirty="0" err="1"/>
              <a:t>hendrerit</a:t>
            </a:r>
            <a:r>
              <a:rPr lang="en-US" dirty="0"/>
              <a:t> mi </a:t>
            </a:r>
            <a:r>
              <a:rPr lang="en-US" dirty="0" err="1"/>
              <a:t>posuere</a:t>
            </a:r>
            <a:r>
              <a:rPr lang="en-US" dirty="0"/>
              <a:t> </a:t>
            </a:r>
            <a:r>
              <a:rPr lang="en-US" dirty="0" err="1"/>
              <a:t>sagittis</a:t>
            </a:r>
            <a:r>
              <a:rPr lang="en-US" dirty="0"/>
              <a:t>. </a:t>
            </a:r>
            <a:r>
              <a:rPr lang="en-US" dirty="0" err="1"/>
              <a:t>Sed</a:t>
            </a:r>
            <a:r>
              <a:rPr lang="en-US" dirty="0"/>
              <a:t> </a:t>
            </a:r>
            <a:r>
              <a:rPr lang="en-US" dirty="0" err="1"/>
              <a:t>tristique</a:t>
            </a:r>
            <a:r>
              <a:rPr lang="en-US" dirty="0"/>
              <a:t> </a:t>
            </a:r>
            <a:r>
              <a:rPr lang="en-US" dirty="0" err="1"/>
              <a:t>tortor</a:t>
            </a:r>
            <a:r>
              <a:rPr lang="en-US" dirty="0"/>
              <a:t> </a:t>
            </a:r>
            <a:r>
              <a:rPr lang="en-US" dirty="0" err="1"/>
              <a:t>pretium</a:t>
            </a:r>
            <a:r>
              <a:rPr lang="en-US" dirty="0"/>
              <a:t> </a:t>
            </a:r>
            <a:r>
              <a:rPr lang="en-US" dirty="0" err="1"/>
              <a:t>odio</a:t>
            </a:r>
            <a:r>
              <a:rPr lang="en-US" dirty="0"/>
              <a:t> </a:t>
            </a:r>
            <a:r>
              <a:rPr lang="en-US" dirty="0" err="1"/>
              <a:t>dapibus</a:t>
            </a:r>
            <a:r>
              <a:rPr lang="en-US" dirty="0"/>
              <a:t>, </a:t>
            </a:r>
            <a:r>
              <a:rPr lang="en-US" dirty="0" err="1"/>
              <a:t>sed</a:t>
            </a:r>
            <a:r>
              <a:rPr lang="en-US" dirty="0"/>
              <a:t> lacinia lorem </a:t>
            </a:r>
            <a:r>
              <a:rPr lang="en-US" dirty="0" err="1"/>
              <a:t>laoreet</a:t>
            </a:r>
            <a:r>
              <a:rPr lang="en-US" dirty="0"/>
              <a:t>. </a:t>
            </a:r>
            <a:r>
              <a:rPr lang="en-US" dirty="0" err="1"/>
              <a:t>Aliquam</a:t>
            </a:r>
            <a:r>
              <a:rPr lang="en-US" dirty="0"/>
              <a:t> </a:t>
            </a:r>
            <a:r>
              <a:rPr lang="en-US" dirty="0" err="1"/>
              <a:t>mattis</a:t>
            </a:r>
            <a:r>
              <a:rPr lang="en-US" dirty="0"/>
              <a:t> dolor </a:t>
            </a:r>
            <a:r>
              <a:rPr lang="en-US" dirty="0" err="1"/>
              <a:t>eget</a:t>
            </a:r>
            <a:r>
              <a:rPr lang="en-US" dirty="0"/>
              <a:t> </a:t>
            </a:r>
            <a:r>
              <a:rPr lang="en-US" dirty="0" err="1"/>
              <a:t>luctus</a:t>
            </a:r>
            <a:r>
              <a:rPr lang="en-US" dirty="0"/>
              <a:t> </a:t>
            </a:r>
            <a:r>
              <a:rPr lang="en-US" dirty="0" err="1"/>
              <a:t>viverra</a:t>
            </a:r>
            <a:r>
              <a:rPr lang="en-US" dirty="0"/>
              <a:t>. Morbi ac </a:t>
            </a:r>
            <a:r>
              <a:rPr lang="en-US" dirty="0" err="1"/>
              <a:t>sapien</a:t>
            </a:r>
            <a:r>
              <a:rPr lang="en-US" dirty="0"/>
              <a:t> </a:t>
            </a:r>
            <a:r>
              <a:rPr lang="en-US" dirty="0" err="1"/>
              <a:t>interdum</a:t>
            </a:r>
            <a:r>
              <a:rPr lang="en-US" dirty="0"/>
              <a:t> </a:t>
            </a:r>
            <a:r>
              <a:rPr lang="en-US" dirty="0" err="1"/>
              <a:t>est</a:t>
            </a:r>
            <a:r>
              <a:rPr lang="en-US" dirty="0"/>
              <a:t> </a:t>
            </a:r>
            <a:r>
              <a:rPr lang="en-US" dirty="0" err="1"/>
              <a:t>congue</a:t>
            </a:r>
            <a:r>
              <a:rPr lang="en-US" dirty="0"/>
              <a:t> </a:t>
            </a:r>
            <a:r>
              <a:rPr lang="en-US" dirty="0" err="1"/>
              <a:t>ullamcorper</a:t>
            </a:r>
            <a:r>
              <a:rPr lang="en-US" dirty="0"/>
              <a:t>. </a:t>
            </a:r>
            <a:r>
              <a:rPr lang="en-US" dirty="0" err="1"/>
              <a:t>Donec</a:t>
            </a:r>
            <a:r>
              <a:rPr lang="en-US" dirty="0"/>
              <a:t> </a:t>
            </a:r>
            <a:r>
              <a:rPr lang="en-US" dirty="0" err="1"/>
              <a:t>nec</a:t>
            </a:r>
            <a:r>
              <a:rPr lang="en-US" dirty="0"/>
              <a:t> dictum ligula. Duis </a:t>
            </a:r>
            <a:r>
              <a:rPr lang="en-US" dirty="0" err="1"/>
              <a:t>interdum</a:t>
            </a:r>
            <a:r>
              <a:rPr lang="en-US" dirty="0"/>
              <a:t> </a:t>
            </a:r>
            <a:r>
              <a:rPr lang="en-US" dirty="0" err="1"/>
              <a:t>sollicitudin</a:t>
            </a:r>
            <a:r>
              <a:rPr lang="en-US" dirty="0"/>
              <a:t> auctor.</a:t>
            </a:r>
          </a:p>
        </p:txBody>
      </p:sp>
      <p:sp>
        <p:nvSpPr>
          <p:cNvPr id="15" name="Title 1">
            <a:extLst>
              <a:ext uri="{FF2B5EF4-FFF2-40B4-BE49-F238E27FC236}">
                <a16:creationId xmlns:a16="http://schemas.microsoft.com/office/drawing/2014/main" id="{61169657-0FB0-0387-7CC5-20B656DEC65E}"/>
              </a:ext>
            </a:extLst>
          </p:cNvPr>
          <p:cNvSpPr>
            <a:spLocks noGrp="1"/>
          </p:cNvSpPr>
          <p:nvPr>
            <p:ph type="ctrTitle" hasCustomPrompt="1"/>
          </p:nvPr>
        </p:nvSpPr>
        <p:spPr>
          <a:xfrm>
            <a:off x="465267" y="302811"/>
            <a:ext cx="576281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pic>
        <p:nvPicPr>
          <p:cNvPr id="12" name="Picture 11" descr="NINDS Logo">
            <a:extLst>
              <a:ext uri="{FF2B5EF4-FFF2-40B4-BE49-F238E27FC236}">
                <a16:creationId xmlns:a16="http://schemas.microsoft.com/office/drawing/2014/main" id="{20FE93B7-4FA7-4055-9C3E-EEC7295741C2}"/>
              </a:ext>
            </a:extLst>
          </p:cNvPr>
          <p:cNvPicPr>
            <a:picLocks noChangeAspect="1"/>
          </p:cNvPicPr>
          <p:nvPr userDrawn="1"/>
        </p:nvPicPr>
        <p:blipFill>
          <a:blip r:embed="rId4"/>
          <a:stretch>
            <a:fillRect/>
          </a:stretch>
        </p:blipFill>
        <p:spPr>
          <a:xfrm>
            <a:off x="8460594" y="6235008"/>
            <a:ext cx="1854200" cy="406400"/>
          </a:xfrm>
          <a:prstGeom prst="rect">
            <a:avLst/>
          </a:prstGeom>
        </p:spPr>
      </p:pic>
    </p:spTree>
    <p:extLst>
      <p:ext uri="{BB962C8B-B14F-4D97-AF65-F5344CB8AC3E}">
        <p14:creationId xmlns:p14="http://schemas.microsoft.com/office/powerpoint/2010/main" val="22536436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5DAD85F-73AE-9C41-95FE-D47188A1D9FC}"/>
              </a:ext>
            </a:extLst>
          </p:cNvPr>
          <p:cNvPicPr>
            <a:picLocks noChangeAspect="1"/>
          </p:cNvPicPr>
          <p:nvPr userDrawn="1"/>
        </p:nvPicPr>
        <p:blipFill rotWithShape="1">
          <a:blip r:embed="rId3"/>
          <a:srcRect r="20407"/>
          <a:stretch/>
        </p:blipFill>
        <p:spPr>
          <a:xfrm>
            <a:off x="2488019" y="0"/>
            <a:ext cx="9703981" cy="6858000"/>
          </a:xfrm>
          <a:prstGeom prst="rect">
            <a:avLst/>
          </a:prstGeom>
        </p:spPr>
      </p:pic>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bg1"/>
                </a:solidFill>
                <a:latin typeface="+mn-lt"/>
                <a:cs typeface="Arial" panose="020B0604020202020204" pitchFamily="34" charset="0"/>
              </a:rPr>
              <a:pPr/>
              <a:t>‹#›</a:t>
            </a:fld>
            <a:endParaRPr lang="en-US" dirty="0">
              <a:solidFill>
                <a:schemeClr val="bg1"/>
              </a:solidFill>
              <a:latin typeface="+mn-lt"/>
              <a:cs typeface="Arial" panose="020B0604020202020204" pitchFamily="34" charset="0"/>
            </a:endParaRPr>
          </a:p>
        </p:txBody>
      </p:sp>
      <p:sp>
        <p:nvSpPr>
          <p:cNvPr id="9" name="Picture Placeholder 13">
            <a:extLst>
              <a:ext uri="{FF2B5EF4-FFF2-40B4-BE49-F238E27FC236}">
                <a16:creationId xmlns:a16="http://schemas.microsoft.com/office/drawing/2014/main" id="{6A13898D-E08F-BF4B-9B39-CFCF359007DE}"/>
              </a:ext>
            </a:extLst>
          </p:cNvPr>
          <p:cNvSpPr>
            <a:spLocks noGrp="1"/>
          </p:cNvSpPr>
          <p:nvPr>
            <p:ph type="pic" sz="quarter" idx="10"/>
          </p:nvPr>
        </p:nvSpPr>
        <p:spPr>
          <a:xfrm>
            <a:off x="6551613" y="868363"/>
            <a:ext cx="5087937" cy="4316412"/>
          </a:xfrm>
          <a:prstGeom prst="rect">
            <a:avLst/>
          </a:prstGeom>
        </p:spPr>
        <p:txBody>
          <a:bodyPr/>
          <a:lstStyle>
            <a:lvl1pPr>
              <a:defRPr>
                <a:latin typeface="+mn-lt"/>
              </a:defRPr>
            </a:lvl1pPr>
          </a:lstStyle>
          <a:p>
            <a:endParaRPr lang="en-US"/>
          </a:p>
        </p:txBody>
      </p:sp>
      <p:sp>
        <p:nvSpPr>
          <p:cNvPr id="2" name="Text Placeholder 17">
            <a:extLst>
              <a:ext uri="{FF2B5EF4-FFF2-40B4-BE49-F238E27FC236}">
                <a16:creationId xmlns:a16="http://schemas.microsoft.com/office/drawing/2014/main" id="{28719040-5217-59D5-277B-120FB32C4EFB}"/>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Lorem Ipsum (16 pt./Bold)</a:t>
            </a:r>
          </a:p>
        </p:txBody>
      </p:sp>
      <p:sp>
        <p:nvSpPr>
          <p:cNvPr id="3" name="Text Placeholder 17">
            <a:extLst>
              <a:ext uri="{FF2B5EF4-FFF2-40B4-BE49-F238E27FC236}">
                <a16:creationId xmlns:a16="http://schemas.microsoft.com/office/drawing/2014/main" id="{57938014-865B-4EA3-831F-F0FE35D985B3}"/>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Donec</a:t>
            </a:r>
            <a:r>
              <a:rPr lang="en-US" dirty="0"/>
              <a:t> a </a:t>
            </a:r>
            <a:r>
              <a:rPr lang="en-US" dirty="0" err="1"/>
              <a:t>sollicitudin</a:t>
            </a:r>
            <a:r>
              <a:rPr lang="en-US" dirty="0"/>
              <a:t> mi. </a:t>
            </a:r>
            <a:r>
              <a:rPr lang="en-US" dirty="0" err="1"/>
              <a:t>Proin</a:t>
            </a:r>
            <a:r>
              <a:rPr lang="en-US" dirty="0"/>
              <a:t> magna </a:t>
            </a:r>
            <a:r>
              <a:rPr lang="en-US" dirty="0" err="1"/>
              <a:t>justo</a:t>
            </a:r>
            <a:r>
              <a:rPr lang="en-US" dirty="0"/>
              <a:t>, pharetra et </a:t>
            </a:r>
            <a:r>
              <a:rPr lang="en-US" dirty="0" err="1"/>
              <a:t>metus</a:t>
            </a:r>
            <a:r>
              <a:rPr lang="en-US" dirty="0"/>
              <a:t> vitae, </a:t>
            </a:r>
            <a:r>
              <a:rPr lang="en-US" dirty="0" err="1"/>
              <a:t>dignissim</a:t>
            </a:r>
            <a:r>
              <a:rPr lang="en-US" dirty="0"/>
              <a:t> </a:t>
            </a:r>
            <a:r>
              <a:rPr lang="en-US" dirty="0" err="1"/>
              <a:t>ullamcorper</a:t>
            </a:r>
            <a:r>
              <a:rPr lang="en-US" dirty="0"/>
              <a:t> </a:t>
            </a:r>
            <a:r>
              <a:rPr lang="en-US" dirty="0" err="1"/>
              <a:t>nisl</a:t>
            </a:r>
            <a:r>
              <a:rPr lang="en-US" dirty="0"/>
              <a:t>. Nam </a:t>
            </a:r>
            <a:r>
              <a:rPr lang="en-US" dirty="0" err="1"/>
              <a:t>diam</a:t>
            </a:r>
            <a:r>
              <a:rPr lang="en-US" dirty="0"/>
              <a:t> </a:t>
            </a:r>
            <a:r>
              <a:rPr lang="en-US" dirty="0" err="1"/>
              <a:t>nisl</a:t>
            </a:r>
            <a:r>
              <a:rPr lang="en-US" dirty="0"/>
              <a:t>, </a:t>
            </a:r>
            <a:r>
              <a:rPr lang="en-US" dirty="0" err="1"/>
              <a:t>aliquam</a:t>
            </a:r>
            <a:r>
              <a:rPr lang="en-US" dirty="0"/>
              <a:t> at </a:t>
            </a:r>
            <a:r>
              <a:rPr lang="en-US" dirty="0" err="1"/>
              <a:t>commodo</a:t>
            </a:r>
            <a:r>
              <a:rPr lang="en-US" dirty="0"/>
              <a:t> </a:t>
            </a:r>
            <a:r>
              <a:rPr lang="en-US" dirty="0" err="1"/>
              <a:t>eget</a:t>
            </a:r>
            <a:r>
              <a:rPr lang="en-US" dirty="0"/>
              <a:t>, </a:t>
            </a:r>
            <a:r>
              <a:rPr lang="en-US" dirty="0" err="1"/>
              <a:t>faucibus</a:t>
            </a:r>
            <a:r>
              <a:rPr lang="en-US" dirty="0"/>
              <a:t> </a:t>
            </a:r>
            <a:r>
              <a:rPr lang="en-US" dirty="0" err="1"/>
              <a:t>nec</a:t>
            </a:r>
            <a:r>
              <a:rPr lang="en-US" dirty="0"/>
              <a:t> </a:t>
            </a:r>
            <a:r>
              <a:rPr lang="en-US" dirty="0" err="1"/>
              <a:t>felis</a:t>
            </a:r>
            <a:r>
              <a:rPr lang="en-US" dirty="0"/>
              <a:t>. </a:t>
            </a:r>
            <a:r>
              <a:rPr lang="en-US" dirty="0" err="1"/>
              <a:t>Suspendisse</a:t>
            </a:r>
            <a:r>
              <a:rPr lang="en-US" dirty="0"/>
              <a:t> </a:t>
            </a:r>
            <a:r>
              <a:rPr lang="en-US" dirty="0" err="1"/>
              <a:t>potenti</a:t>
            </a:r>
            <a:r>
              <a:rPr lang="en-US" dirty="0"/>
              <a:t>. </a:t>
            </a:r>
            <a:r>
              <a:rPr lang="en-US" dirty="0" err="1"/>
              <a:t>Curabitur</a:t>
            </a:r>
            <a:r>
              <a:rPr lang="en-US" dirty="0"/>
              <a:t> </a:t>
            </a:r>
            <a:r>
              <a:rPr lang="en-US" dirty="0" err="1"/>
              <a:t>eget</a:t>
            </a:r>
            <a:r>
              <a:rPr lang="en-US" dirty="0"/>
              <a:t> </a:t>
            </a:r>
            <a:r>
              <a:rPr lang="en-US" dirty="0" err="1"/>
              <a:t>tellus</a:t>
            </a:r>
            <a:r>
              <a:rPr lang="en-US" dirty="0"/>
              <a:t> ac </a:t>
            </a:r>
            <a:r>
              <a:rPr lang="en-US" dirty="0" err="1"/>
              <a:t>neque</a:t>
            </a:r>
            <a:r>
              <a:rPr lang="en-US" dirty="0"/>
              <a:t> </a:t>
            </a:r>
            <a:r>
              <a:rPr lang="en-US" dirty="0" err="1"/>
              <a:t>viverra</a:t>
            </a:r>
            <a:r>
              <a:rPr lang="en-US" dirty="0"/>
              <a:t> </a:t>
            </a:r>
            <a:r>
              <a:rPr lang="en-US" dirty="0" err="1"/>
              <a:t>facilisis</a:t>
            </a:r>
            <a:r>
              <a:rPr lang="en-US" dirty="0"/>
              <a:t>. Aenean </a:t>
            </a:r>
            <a:r>
              <a:rPr lang="en-US" dirty="0" err="1"/>
              <a:t>tincidunt</a:t>
            </a:r>
            <a:r>
              <a:rPr lang="en-US" dirty="0"/>
              <a:t> maximus ante </a:t>
            </a:r>
            <a:r>
              <a:rPr lang="en-US" dirty="0" err="1"/>
              <a:t>malesuada</a:t>
            </a:r>
            <a:r>
              <a:rPr lang="en-US" dirty="0"/>
              <a:t> </a:t>
            </a:r>
            <a:r>
              <a:rPr lang="en-US" dirty="0" err="1"/>
              <a:t>iaculis</a:t>
            </a:r>
            <a:r>
              <a:rPr lang="en-US" dirty="0"/>
              <a:t>.</a:t>
            </a:r>
          </a:p>
        </p:txBody>
      </p:sp>
      <p:sp>
        <p:nvSpPr>
          <p:cNvPr id="4" name="Text Placeholder 17">
            <a:extLst>
              <a:ext uri="{FF2B5EF4-FFF2-40B4-BE49-F238E27FC236}">
                <a16:creationId xmlns:a16="http://schemas.microsoft.com/office/drawing/2014/main" id="{6258E0BC-7E02-2BB1-ED7F-898E74120BAA}"/>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Lorem Ipsum (16 pt./Bold)</a:t>
            </a:r>
          </a:p>
        </p:txBody>
      </p:sp>
      <p:sp>
        <p:nvSpPr>
          <p:cNvPr id="5" name="Text Placeholder 17">
            <a:extLst>
              <a:ext uri="{FF2B5EF4-FFF2-40B4-BE49-F238E27FC236}">
                <a16:creationId xmlns:a16="http://schemas.microsoft.com/office/drawing/2014/main" id="{310A9528-6E9A-7832-05E9-9AC4FD88E583}"/>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err="1"/>
              <a:t>Aliquam</a:t>
            </a:r>
            <a:r>
              <a:rPr lang="en-US" dirty="0"/>
              <a:t> </a:t>
            </a:r>
            <a:r>
              <a:rPr lang="en-US" dirty="0" err="1"/>
              <a:t>laoreet</a:t>
            </a:r>
            <a:r>
              <a:rPr lang="en-US" dirty="0"/>
              <a:t> </a:t>
            </a:r>
            <a:r>
              <a:rPr lang="en-US" dirty="0" err="1"/>
              <a:t>egestas</a:t>
            </a:r>
            <a:r>
              <a:rPr lang="en-US" dirty="0"/>
              <a:t> </a:t>
            </a:r>
            <a:r>
              <a:rPr lang="en-US" dirty="0" err="1"/>
              <a:t>nisl</a:t>
            </a:r>
            <a:r>
              <a:rPr lang="en-US" dirty="0"/>
              <a:t>, vitae </a:t>
            </a:r>
            <a:r>
              <a:rPr lang="en-US" dirty="0" err="1"/>
              <a:t>scelerisque</a:t>
            </a:r>
            <a:r>
              <a:rPr lang="en-US" dirty="0"/>
              <a:t> </a:t>
            </a:r>
            <a:r>
              <a:rPr lang="en-US" dirty="0" err="1"/>
              <a:t>purus</a:t>
            </a:r>
            <a:r>
              <a:rPr lang="en-US" dirty="0"/>
              <a:t> </a:t>
            </a:r>
            <a:r>
              <a:rPr lang="en-US" dirty="0" err="1"/>
              <a:t>suscipit</a:t>
            </a:r>
            <a:r>
              <a:rPr lang="en-US" dirty="0"/>
              <a:t> </a:t>
            </a:r>
            <a:r>
              <a:rPr lang="en-US" dirty="0" err="1"/>
              <a:t>eget</a:t>
            </a:r>
            <a:r>
              <a:rPr lang="en-US" dirty="0"/>
              <a:t>. </a:t>
            </a:r>
            <a:r>
              <a:rPr lang="en-US" dirty="0" err="1"/>
              <a:t>Curabitur</a:t>
            </a:r>
            <a:r>
              <a:rPr lang="en-US" dirty="0"/>
              <a:t> </a:t>
            </a:r>
            <a:r>
              <a:rPr lang="en-US" dirty="0" err="1"/>
              <a:t>rutrum</a:t>
            </a:r>
            <a:r>
              <a:rPr lang="en-US" dirty="0"/>
              <a:t> </a:t>
            </a:r>
            <a:r>
              <a:rPr lang="en-US" dirty="0" err="1"/>
              <a:t>consequat</a:t>
            </a:r>
            <a:r>
              <a:rPr lang="en-US" dirty="0"/>
              <a:t> </a:t>
            </a:r>
            <a:r>
              <a:rPr lang="en-US" dirty="0" err="1"/>
              <a:t>risus</a:t>
            </a:r>
            <a:r>
              <a:rPr lang="en-US" dirty="0"/>
              <a:t> </a:t>
            </a:r>
            <a:r>
              <a:rPr lang="en-US" dirty="0" err="1"/>
              <a:t>eu</a:t>
            </a:r>
            <a:r>
              <a:rPr lang="en-US" dirty="0"/>
              <a:t> </a:t>
            </a:r>
            <a:r>
              <a:rPr lang="en-US" dirty="0" err="1"/>
              <a:t>varius</a:t>
            </a:r>
            <a:r>
              <a:rPr lang="en-US" dirty="0"/>
              <a:t>. Vestibulum sit </a:t>
            </a:r>
            <a:r>
              <a:rPr lang="en-US" dirty="0" err="1"/>
              <a:t>amet</a:t>
            </a:r>
            <a:r>
              <a:rPr lang="en-US" dirty="0"/>
              <a:t> </a:t>
            </a:r>
            <a:r>
              <a:rPr lang="en-US" dirty="0" err="1"/>
              <a:t>diam</a:t>
            </a:r>
            <a:r>
              <a:rPr lang="en-US" dirty="0"/>
              <a:t> at ante </a:t>
            </a:r>
            <a:r>
              <a:rPr lang="en-US" dirty="0" err="1"/>
              <a:t>scelerisque</a:t>
            </a:r>
            <a:r>
              <a:rPr lang="en-US" dirty="0"/>
              <a:t> </a:t>
            </a:r>
            <a:r>
              <a:rPr lang="en-US" dirty="0" err="1"/>
              <a:t>laoreet</a:t>
            </a:r>
            <a:r>
              <a:rPr lang="en-US" dirty="0"/>
              <a:t> sit </a:t>
            </a:r>
            <a:r>
              <a:rPr lang="en-US" dirty="0" err="1"/>
              <a:t>amet</a:t>
            </a:r>
            <a:r>
              <a:rPr lang="en-US" dirty="0"/>
              <a:t> </a:t>
            </a:r>
            <a:r>
              <a:rPr lang="en-US" dirty="0" err="1"/>
              <a:t>vel</a:t>
            </a:r>
            <a:r>
              <a:rPr lang="en-US" dirty="0"/>
              <a:t> </a:t>
            </a:r>
            <a:r>
              <a:rPr lang="en-US" dirty="0" err="1"/>
              <a:t>urna</a:t>
            </a:r>
            <a:r>
              <a:rPr lang="en-US" dirty="0"/>
              <a:t>. Integer </a:t>
            </a:r>
            <a:r>
              <a:rPr lang="en-US" dirty="0" err="1"/>
              <a:t>sodales</a:t>
            </a:r>
            <a:r>
              <a:rPr lang="en-US" dirty="0"/>
              <a:t> vestibulum </a:t>
            </a:r>
            <a:r>
              <a:rPr lang="en-US" dirty="0" err="1"/>
              <a:t>nulla</a:t>
            </a:r>
            <a:r>
              <a:rPr lang="en-US" dirty="0"/>
              <a:t>, </a:t>
            </a:r>
            <a:r>
              <a:rPr lang="en-US" dirty="0" err="1"/>
              <a:t>eu</a:t>
            </a:r>
            <a:r>
              <a:rPr lang="en-US" dirty="0"/>
              <a:t> </a:t>
            </a:r>
            <a:r>
              <a:rPr lang="en-US" dirty="0" err="1"/>
              <a:t>pretium</a:t>
            </a:r>
            <a:r>
              <a:rPr lang="en-US" dirty="0"/>
              <a:t> </a:t>
            </a:r>
            <a:r>
              <a:rPr lang="en-US" dirty="0" err="1"/>
              <a:t>nulla</a:t>
            </a:r>
            <a:r>
              <a:rPr lang="en-US" dirty="0"/>
              <a:t> </a:t>
            </a:r>
            <a:r>
              <a:rPr lang="en-US" dirty="0" err="1"/>
              <a:t>posuere</a:t>
            </a:r>
            <a:r>
              <a:rPr lang="en-US" dirty="0"/>
              <a:t> id. </a:t>
            </a:r>
            <a:r>
              <a:rPr lang="en-US" dirty="0" err="1"/>
              <a:t>Nulla</a:t>
            </a:r>
            <a:r>
              <a:rPr lang="en-US" dirty="0"/>
              <a:t> sit </a:t>
            </a:r>
            <a:r>
              <a:rPr lang="en-US" dirty="0" err="1"/>
              <a:t>amet</a:t>
            </a:r>
            <a:r>
              <a:rPr lang="en-US" dirty="0"/>
              <a:t> </a:t>
            </a:r>
            <a:r>
              <a:rPr lang="en-US" dirty="0" err="1"/>
              <a:t>purus</a:t>
            </a:r>
            <a:r>
              <a:rPr lang="en-US" dirty="0"/>
              <a:t> </a:t>
            </a:r>
            <a:r>
              <a:rPr lang="en-US" dirty="0" err="1"/>
              <a:t>sed</a:t>
            </a:r>
            <a:r>
              <a:rPr lang="en-US" dirty="0"/>
              <a:t> </a:t>
            </a:r>
            <a:r>
              <a:rPr lang="en-US" dirty="0" err="1"/>
              <a:t>turpis</a:t>
            </a:r>
            <a:r>
              <a:rPr lang="en-US" dirty="0"/>
              <a:t> </a:t>
            </a:r>
            <a:r>
              <a:rPr lang="en-US" dirty="0" err="1"/>
              <a:t>vehicula</a:t>
            </a:r>
            <a:r>
              <a:rPr lang="en-US" dirty="0"/>
              <a:t> </a:t>
            </a:r>
            <a:r>
              <a:rPr lang="en-US" dirty="0" err="1"/>
              <a:t>ultrices</a:t>
            </a:r>
            <a:r>
              <a:rPr lang="en-US" dirty="0"/>
              <a:t> id non </a:t>
            </a:r>
            <a:r>
              <a:rPr lang="en-US" dirty="0" err="1"/>
              <a:t>felis</a:t>
            </a:r>
            <a:r>
              <a:rPr lang="en-US" dirty="0"/>
              <a:t>. Cras </a:t>
            </a:r>
            <a:r>
              <a:rPr lang="en-US" dirty="0" err="1"/>
              <a:t>nulla</a:t>
            </a:r>
            <a:r>
              <a:rPr lang="en-US" dirty="0"/>
              <a:t> </a:t>
            </a:r>
            <a:r>
              <a:rPr lang="en-US" dirty="0" err="1"/>
              <a:t>risus</a:t>
            </a:r>
            <a:r>
              <a:rPr lang="en-US" dirty="0"/>
              <a:t>, maximus </a:t>
            </a:r>
            <a:r>
              <a:rPr lang="en-US" dirty="0" err="1"/>
              <a:t>sed</a:t>
            </a:r>
            <a:r>
              <a:rPr lang="en-US" dirty="0"/>
              <a:t> </a:t>
            </a:r>
            <a:r>
              <a:rPr lang="en-US" dirty="0" err="1"/>
              <a:t>tristique</a:t>
            </a:r>
            <a:r>
              <a:rPr lang="en-US" dirty="0"/>
              <a:t> non, </a:t>
            </a:r>
            <a:r>
              <a:rPr lang="en-US" dirty="0" err="1"/>
              <a:t>vulputate</a:t>
            </a:r>
            <a:r>
              <a:rPr lang="en-US" dirty="0"/>
              <a:t> at </a:t>
            </a:r>
            <a:r>
              <a:rPr lang="en-US" dirty="0" err="1"/>
              <a:t>massa</a:t>
            </a:r>
            <a:r>
              <a:rPr lang="en-US" dirty="0"/>
              <a:t>. </a:t>
            </a:r>
            <a:r>
              <a:rPr lang="en-US" dirty="0" err="1"/>
              <a:t>Etiam</a:t>
            </a:r>
            <a:r>
              <a:rPr lang="en-US" dirty="0"/>
              <a:t> </a:t>
            </a:r>
            <a:r>
              <a:rPr lang="en-US" dirty="0" err="1"/>
              <a:t>tincidunt</a:t>
            </a:r>
            <a:r>
              <a:rPr lang="en-US" dirty="0"/>
              <a:t> </a:t>
            </a:r>
            <a:r>
              <a:rPr lang="en-US" dirty="0" err="1"/>
              <a:t>erat</a:t>
            </a:r>
            <a:r>
              <a:rPr lang="en-US" dirty="0"/>
              <a:t> sit </a:t>
            </a:r>
            <a:r>
              <a:rPr lang="en-US" dirty="0" err="1"/>
              <a:t>amet</a:t>
            </a:r>
            <a:r>
              <a:rPr lang="en-US" dirty="0"/>
              <a:t> </a:t>
            </a:r>
            <a:r>
              <a:rPr lang="en-US" dirty="0" err="1"/>
              <a:t>nisl</a:t>
            </a:r>
            <a:r>
              <a:rPr lang="en-US" dirty="0"/>
              <a:t> </a:t>
            </a:r>
            <a:r>
              <a:rPr lang="en-US" dirty="0" err="1"/>
              <a:t>sagittis</a:t>
            </a:r>
            <a:r>
              <a:rPr lang="en-US" dirty="0"/>
              <a:t> </a:t>
            </a:r>
            <a:r>
              <a:rPr lang="en-US" dirty="0" err="1"/>
              <a:t>tincidunt</a:t>
            </a:r>
            <a:r>
              <a:rPr lang="en-US" dirty="0"/>
              <a:t>. </a:t>
            </a:r>
            <a:r>
              <a:rPr lang="en-US" dirty="0" err="1"/>
              <a:t>Fusce</a:t>
            </a:r>
            <a:r>
              <a:rPr lang="en-US" dirty="0"/>
              <a:t> </a:t>
            </a:r>
            <a:r>
              <a:rPr lang="en-US" dirty="0" err="1"/>
              <a:t>dapibus</a:t>
            </a:r>
            <a:r>
              <a:rPr lang="en-US" dirty="0"/>
              <a:t> </a:t>
            </a:r>
            <a:r>
              <a:rPr lang="en-US" dirty="0" err="1"/>
              <a:t>blandit</a:t>
            </a:r>
            <a:r>
              <a:rPr lang="en-US" dirty="0"/>
              <a:t> </a:t>
            </a:r>
            <a:r>
              <a:rPr lang="en-US" dirty="0" err="1"/>
              <a:t>felis</a:t>
            </a:r>
            <a:r>
              <a:rPr lang="en-US" dirty="0"/>
              <a:t>, </a:t>
            </a:r>
            <a:r>
              <a:rPr lang="en-US" dirty="0" err="1"/>
              <a:t>nec</a:t>
            </a:r>
            <a:r>
              <a:rPr lang="en-US" dirty="0"/>
              <a:t> </a:t>
            </a:r>
            <a:r>
              <a:rPr lang="en-US" dirty="0" err="1"/>
              <a:t>hendrerit</a:t>
            </a:r>
            <a:r>
              <a:rPr lang="en-US" dirty="0"/>
              <a:t> mi </a:t>
            </a:r>
            <a:r>
              <a:rPr lang="en-US" dirty="0" err="1"/>
              <a:t>posuere</a:t>
            </a:r>
            <a:r>
              <a:rPr lang="en-US" dirty="0"/>
              <a:t> </a:t>
            </a:r>
            <a:r>
              <a:rPr lang="en-US" dirty="0" err="1"/>
              <a:t>sagittis</a:t>
            </a:r>
            <a:r>
              <a:rPr lang="en-US" dirty="0"/>
              <a:t>. </a:t>
            </a:r>
            <a:r>
              <a:rPr lang="en-US" dirty="0" err="1"/>
              <a:t>Sed</a:t>
            </a:r>
            <a:r>
              <a:rPr lang="en-US" dirty="0"/>
              <a:t> </a:t>
            </a:r>
            <a:r>
              <a:rPr lang="en-US" dirty="0" err="1"/>
              <a:t>tristique</a:t>
            </a:r>
            <a:r>
              <a:rPr lang="en-US" dirty="0"/>
              <a:t> </a:t>
            </a:r>
            <a:r>
              <a:rPr lang="en-US" dirty="0" err="1"/>
              <a:t>tortor</a:t>
            </a:r>
            <a:r>
              <a:rPr lang="en-US" dirty="0"/>
              <a:t> </a:t>
            </a:r>
            <a:r>
              <a:rPr lang="en-US" dirty="0" err="1"/>
              <a:t>pretium</a:t>
            </a:r>
            <a:r>
              <a:rPr lang="en-US" dirty="0"/>
              <a:t> </a:t>
            </a:r>
            <a:r>
              <a:rPr lang="en-US" dirty="0" err="1"/>
              <a:t>odio</a:t>
            </a:r>
            <a:r>
              <a:rPr lang="en-US" dirty="0"/>
              <a:t> </a:t>
            </a:r>
            <a:r>
              <a:rPr lang="en-US" dirty="0" err="1"/>
              <a:t>dapibus</a:t>
            </a:r>
            <a:r>
              <a:rPr lang="en-US" dirty="0"/>
              <a:t>, </a:t>
            </a:r>
            <a:r>
              <a:rPr lang="en-US" dirty="0" err="1"/>
              <a:t>sed</a:t>
            </a:r>
            <a:r>
              <a:rPr lang="en-US" dirty="0"/>
              <a:t> lacinia lorem </a:t>
            </a:r>
            <a:r>
              <a:rPr lang="en-US" dirty="0" err="1"/>
              <a:t>laoreet</a:t>
            </a:r>
            <a:r>
              <a:rPr lang="en-US" dirty="0"/>
              <a:t>. </a:t>
            </a:r>
            <a:r>
              <a:rPr lang="en-US" dirty="0" err="1"/>
              <a:t>Aliquam</a:t>
            </a:r>
            <a:r>
              <a:rPr lang="en-US" dirty="0"/>
              <a:t> </a:t>
            </a:r>
            <a:r>
              <a:rPr lang="en-US" dirty="0" err="1"/>
              <a:t>mattis</a:t>
            </a:r>
            <a:r>
              <a:rPr lang="en-US" dirty="0"/>
              <a:t> dolor </a:t>
            </a:r>
            <a:r>
              <a:rPr lang="en-US" dirty="0" err="1"/>
              <a:t>eget</a:t>
            </a:r>
            <a:r>
              <a:rPr lang="en-US" dirty="0"/>
              <a:t> </a:t>
            </a:r>
            <a:r>
              <a:rPr lang="en-US" dirty="0" err="1"/>
              <a:t>luctus</a:t>
            </a:r>
            <a:r>
              <a:rPr lang="en-US" dirty="0"/>
              <a:t> </a:t>
            </a:r>
            <a:r>
              <a:rPr lang="en-US" dirty="0" err="1"/>
              <a:t>viverra</a:t>
            </a:r>
            <a:r>
              <a:rPr lang="en-US" dirty="0"/>
              <a:t>. Morbi ac </a:t>
            </a:r>
            <a:r>
              <a:rPr lang="en-US" dirty="0" err="1"/>
              <a:t>sapien</a:t>
            </a:r>
            <a:r>
              <a:rPr lang="en-US" dirty="0"/>
              <a:t> </a:t>
            </a:r>
            <a:r>
              <a:rPr lang="en-US" dirty="0" err="1"/>
              <a:t>interdum</a:t>
            </a:r>
            <a:r>
              <a:rPr lang="en-US" dirty="0"/>
              <a:t> </a:t>
            </a:r>
            <a:r>
              <a:rPr lang="en-US" dirty="0" err="1"/>
              <a:t>est</a:t>
            </a:r>
            <a:r>
              <a:rPr lang="en-US" dirty="0"/>
              <a:t> </a:t>
            </a:r>
            <a:r>
              <a:rPr lang="en-US" dirty="0" err="1"/>
              <a:t>congue</a:t>
            </a:r>
            <a:r>
              <a:rPr lang="en-US" dirty="0"/>
              <a:t> </a:t>
            </a:r>
            <a:r>
              <a:rPr lang="en-US" dirty="0" err="1"/>
              <a:t>ullamcorper</a:t>
            </a:r>
            <a:r>
              <a:rPr lang="en-US" dirty="0"/>
              <a:t>. </a:t>
            </a:r>
            <a:r>
              <a:rPr lang="en-US" dirty="0" err="1"/>
              <a:t>Donec</a:t>
            </a:r>
            <a:r>
              <a:rPr lang="en-US" dirty="0"/>
              <a:t> </a:t>
            </a:r>
            <a:r>
              <a:rPr lang="en-US" dirty="0" err="1"/>
              <a:t>nec</a:t>
            </a:r>
            <a:r>
              <a:rPr lang="en-US" dirty="0"/>
              <a:t> dictum ligula. Duis </a:t>
            </a:r>
            <a:r>
              <a:rPr lang="en-US" dirty="0" err="1"/>
              <a:t>interdum</a:t>
            </a:r>
            <a:r>
              <a:rPr lang="en-US" dirty="0"/>
              <a:t> </a:t>
            </a:r>
            <a:r>
              <a:rPr lang="en-US" dirty="0" err="1"/>
              <a:t>sollicitudin</a:t>
            </a:r>
            <a:r>
              <a:rPr lang="en-US" dirty="0"/>
              <a:t> auctor.</a:t>
            </a:r>
          </a:p>
        </p:txBody>
      </p:sp>
      <p:sp>
        <p:nvSpPr>
          <p:cNvPr id="8" name="Title 1">
            <a:extLst>
              <a:ext uri="{FF2B5EF4-FFF2-40B4-BE49-F238E27FC236}">
                <a16:creationId xmlns:a16="http://schemas.microsoft.com/office/drawing/2014/main" id="{1CA09F48-C68C-FB75-E774-C18709F51ED6}"/>
              </a:ext>
            </a:extLst>
          </p:cNvPr>
          <p:cNvSpPr>
            <a:spLocks noGrp="1"/>
          </p:cNvSpPr>
          <p:nvPr>
            <p:ph type="ctrTitle" hasCustomPrompt="1"/>
          </p:nvPr>
        </p:nvSpPr>
        <p:spPr>
          <a:xfrm>
            <a:off x="465267" y="302811"/>
            <a:ext cx="5762813"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12" name="Picture 11" descr="NINDS Logo">
            <a:extLst>
              <a:ext uri="{FF2B5EF4-FFF2-40B4-BE49-F238E27FC236}">
                <a16:creationId xmlns:a16="http://schemas.microsoft.com/office/drawing/2014/main" id="{E9B8CE95-28D2-485C-8234-0B83654F82B9}"/>
              </a:ext>
            </a:extLst>
          </p:cNvPr>
          <p:cNvPicPr>
            <a:picLocks noChangeAspect="1"/>
          </p:cNvPicPr>
          <p:nvPr userDrawn="1"/>
        </p:nvPicPr>
        <p:blipFill>
          <a:blip r:embed="rId4"/>
          <a:stretch>
            <a:fillRect/>
          </a:stretch>
        </p:blipFill>
        <p:spPr>
          <a:xfrm>
            <a:off x="8460594" y="6235008"/>
            <a:ext cx="1854200" cy="406400"/>
          </a:xfrm>
          <a:prstGeom prst="rect">
            <a:avLst/>
          </a:prstGeom>
        </p:spPr>
      </p:pic>
    </p:spTree>
    <p:extLst>
      <p:ext uri="{BB962C8B-B14F-4D97-AF65-F5344CB8AC3E}">
        <p14:creationId xmlns:p14="http://schemas.microsoft.com/office/powerpoint/2010/main" val="9590715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5DAD85F-73AE-9C41-95FE-D47188A1D9FC}"/>
              </a:ext>
            </a:extLst>
          </p:cNvPr>
          <p:cNvPicPr>
            <a:picLocks noChangeAspect="1"/>
          </p:cNvPicPr>
          <p:nvPr userDrawn="1"/>
        </p:nvPicPr>
        <p:blipFill rotWithShape="1">
          <a:blip r:embed="rId3"/>
          <a:srcRect r="20407"/>
          <a:stretch/>
        </p:blipFill>
        <p:spPr>
          <a:xfrm>
            <a:off x="2488019" y="0"/>
            <a:ext cx="9703981" cy="6858000"/>
          </a:xfrm>
          <a:prstGeom prst="rect">
            <a:avLst/>
          </a:prstGeom>
        </p:spPr>
      </p:pic>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bg1"/>
                </a:solidFill>
                <a:latin typeface="+mn-lt"/>
                <a:cs typeface="Arial" panose="020B0604020202020204" pitchFamily="34" charset="0"/>
              </a:rPr>
              <a:pPr/>
              <a:t>‹#›</a:t>
            </a:fld>
            <a:endParaRPr lang="en-US" dirty="0">
              <a:solidFill>
                <a:schemeClr val="bg1"/>
              </a:solidFill>
              <a:latin typeface="+mn-lt"/>
              <a:cs typeface="Arial" panose="020B0604020202020204" pitchFamily="34" charset="0"/>
            </a:endParaRPr>
          </a:p>
        </p:txBody>
      </p:sp>
      <p:sp>
        <p:nvSpPr>
          <p:cNvPr id="8" name="Title 1">
            <a:extLst>
              <a:ext uri="{FF2B5EF4-FFF2-40B4-BE49-F238E27FC236}">
                <a16:creationId xmlns:a16="http://schemas.microsoft.com/office/drawing/2014/main" id="{4A9E3C0C-A07F-9442-85E3-9A6A2E11A6A2}"/>
              </a:ext>
            </a:extLst>
          </p:cNvPr>
          <p:cNvSpPr>
            <a:spLocks noGrp="1"/>
          </p:cNvSpPr>
          <p:nvPr>
            <p:ph type="ctrTitle" hasCustomPrompt="1"/>
          </p:nvPr>
        </p:nvSpPr>
        <p:spPr>
          <a:xfrm>
            <a:off x="465138" y="2605296"/>
            <a:ext cx="4960716" cy="873158"/>
          </a:xfrm>
          <a:prstGeom prst="rect">
            <a:avLst/>
          </a:prstGeom>
        </p:spPr>
        <p:txBody>
          <a:bodyPr anchor="t">
            <a:noAutofit/>
          </a:bodyPr>
          <a:lstStyle>
            <a:lvl1pPr algn="l">
              <a:defRPr sz="6600" b="1">
                <a:solidFill>
                  <a:schemeClr val="bg1"/>
                </a:solidFill>
                <a:latin typeface="+mn-lt"/>
                <a:cs typeface="Arial" panose="020B0604020202020204" pitchFamily="34" charset="0"/>
              </a:defRPr>
            </a:lvl1pPr>
          </a:lstStyle>
          <a:p>
            <a:r>
              <a:rPr lang="en-US" dirty="0"/>
              <a:t>Thank You!</a:t>
            </a:r>
          </a:p>
        </p:txBody>
      </p:sp>
      <p:sp>
        <p:nvSpPr>
          <p:cNvPr id="12" name="Text Placeholder 17">
            <a:extLst>
              <a:ext uri="{FF2B5EF4-FFF2-40B4-BE49-F238E27FC236}">
                <a16:creationId xmlns:a16="http://schemas.microsoft.com/office/drawing/2014/main" id="{460FDE7F-4359-734E-9790-B6004B8F315B}"/>
              </a:ext>
            </a:extLst>
          </p:cNvPr>
          <p:cNvSpPr>
            <a:spLocks noGrp="1"/>
          </p:cNvSpPr>
          <p:nvPr>
            <p:ph type="body" sz="quarter" idx="14" hasCustomPrompt="1"/>
          </p:nvPr>
        </p:nvSpPr>
        <p:spPr>
          <a:xfrm>
            <a:off x="465138" y="3760117"/>
            <a:ext cx="6433502" cy="423171"/>
          </a:xfrm>
          <a:prstGeom prst="rect">
            <a:avLst/>
          </a:prstGeom>
        </p:spPr>
        <p:txBody>
          <a:bodyPr>
            <a:normAutofit/>
          </a:bodyPr>
          <a:lstStyle>
            <a:lvl1pPr marL="0" indent="0">
              <a:buNone/>
              <a:defRPr sz="20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Name:</a:t>
            </a:r>
          </a:p>
        </p:txBody>
      </p:sp>
      <p:sp>
        <p:nvSpPr>
          <p:cNvPr id="2" name="Text Placeholder 17">
            <a:extLst>
              <a:ext uri="{FF2B5EF4-FFF2-40B4-BE49-F238E27FC236}">
                <a16:creationId xmlns:a16="http://schemas.microsoft.com/office/drawing/2014/main" id="{CEAF09E9-056D-7581-F8D4-D9031B6C6045}"/>
              </a:ext>
            </a:extLst>
          </p:cNvPr>
          <p:cNvSpPr>
            <a:spLocks noGrp="1"/>
          </p:cNvSpPr>
          <p:nvPr>
            <p:ph type="body" sz="quarter" idx="15" hasCustomPrompt="1"/>
          </p:nvPr>
        </p:nvSpPr>
        <p:spPr>
          <a:xfrm>
            <a:off x="465138" y="4342536"/>
            <a:ext cx="6433502" cy="1597900"/>
          </a:xfrm>
          <a:prstGeom prst="rect">
            <a:avLst/>
          </a:prstGeom>
        </p:spPr>
        <p:txBody>
          <a:bodyPr>
            <a:normAutofit/>
          </a:bodyPr>
          <a:lstStyle>
            <a:lvl1pPr marL="0" indent="0">
              <a:buNone/>
              <a:defRPr sz="14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Contact Information</a:t>
            </a:r>
          </a:p>
        </p:txBody>
      </p:sp>
      <p:pic>
        <p:nvPicPr>
          <p:cNvPr id="9" name="Picture 8" descr="NINDS Logo">
            <a:extLst>
              <a:ext uri="{FF2B5EF4-FFF2-40B4-BE49-F238E27FC236}">
                <a16:creationId xmlns:a16="http://schemas.microsoft.com/office/drawing/2014/main" id="{577ED3EE-BC92-41A6-A4A1-780B75B4B044}"/>
              </a:ext>
            </a:extLst>
          </p:cNvPr>
          <p:cNvPicPr>
            <a:picLocks noChangeAspect="1"/>
          </p:cNvPicPr>
          <p:nvPr userDrawn="1"/>
        </p:nvPicPr>
        <p:blipFill>
          <a:blip r:embed="rId4"/>
          <a:stretch>
            <a:fillRect/>
          </a:stretch>
        </p:blipFill>
        <p:spPr>
          <a:xfrm>
            <a:off x="8460594" y="6235008"/>
            <a:ext cx="1854200" cy="406400"/>
          </a:xfrm>
          <a:prstGeom prst="rect">
            <a:avLst/>
          </a:prstGeom>
        </p:spPr>
      </p:pic>
    </p:spTree>
    <p:extLst>
      <p:ext uri="{BB962C8B-B14F-4D97-AF65-F5344CB8AC3E}">
        <p14:creationId xmlns:p14="http://schemas.microsoft.com/office/powerpoint/2010/main" val="32843461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 Slide and Image Content">
    <p:bg>
      <p:bgPr>
        <a:solidFill>
          <a:schemeClr val="accent1">
            <a:lumMod val="75000"/>
          </a:schemeClr>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12251DE-18BD-9345-93EA-6D64AD16A7DF}"/>
              </a:ext>
            </a:extLst>
          </p:cNvPr>
          <p:cNvSpPr>
            <a:spLocks noGrp="1"/>
          </p:cNvSpPr>
          <p:nvPr>
            <p:ph type="ctrTitle" hasCustomPrompt="1"/>
          </p:nvPr>
        </p:nvSpPr>
        <p:spPr>
          <a:xfrm>
            <a:off x="465137" y="3050289"/>
            <a:ext cx="5286734" cy="1072445"/>
          </a:xfrm>
          <a:prstGeom prst="rect">
            <a:avLst/>
          </a:prstGeom>
        </p:spPr>
        <p:txBody>
          <a:bodyPr anchor="t">
            <a:noAutofit/>
          </a:bodyPr>
          <a:lstStyle>
            <a:lvl1pPr algn="l">
              <a:defRPr sz="3600" b="1">
                <a:solidFill>
                  <a:schemeClr val="bg1"/>
                </a:solidFill>
                <a:latin typeface="+mn-lt"/>
                <a:cs typeface="Arial" panose="020B0604020202020204" pitchFamily="34" charset="0"/>
              </a:defRPr>
            </a:lvl1pPr>
          </a:lstStyle>
          <a:p>
            <a:r>
              <a:rPr lang="en-US" dirty="0"/>
              <a:t>Title Slide 1 </a:t>
            </a:r>
            <a:br>
              <a:rPr lang="en-US" dirty="0"/>
            </a:br>
            <a:r>
              <a:rPr lang="en-US" dirty="0"/>
              <a:t>Lorem Ipsum</a:t>
            </a:r>
          </a:p>
        </p:txBody>
      </p:sp>
      <p:sp>
        <p:nvSpPr>
          <p:cNvPr id="13" name="Picture Placeholder 12">
            <a:extLst>
              <a:ext uri="{FF2B5EF4-FFF2-40B4-BE49-F238E27FC236}">
                <a16:creationId xmlns:a16="http://schemas.microsoft.com/office/drawing/2014/main" id="{9B8978A7-ADE5-D742-AA1D-553E87F38ACE}"/>
              </a:ext>
            </a:extLst>
          </p:cNvPr>
          <p:cNvSpPr>
            <a:spLocks noGrp="1"/>
          </p:cNvSpPr>
          <p:nvPr>
            <p:ph type="pic" sz="quarter" idx="10"/>
          </p:nvPr>
        </p:nvSpPr>
        <p:spPr>
          <a:xfrm>
            <a:off x="6096000" y="0"/>
            <a:ext cx="6096000" cy="6858000"/>
          </a:xfrm>
          <a:prstGeom prst="rect">
            <a:avLst/>
          </a:prstGeom>
        </p:spPr>
        <p:txBody>
          <a:bodyPr/>
          <a:lstStyle>
            <a:lvl1pPr>
              <a:defRPr>
                <a:latin typeface="+mn-lt"/>
                <a:cs typeface="Arial" panose="020B0604020202020204" pitchFamily="34" charset="0"/>
              </a:defRPr>
            </a:lvl1pPr>
          </a:lstStyle>
          <a:p>
            <a:endParaRPr lang="en-US" dirty="0"/>
          </a:p>
        </p:txBody>
      </p:sp>
      <p:pic>
        <p:nvPicPr>
          <p:cNvPr id="2" name="Picture 1">
            <a:extLst>
              <a:ext uri="{FF2B5EF4-FFF2-40B4-BE49-F238E27FC236}">
                <a16:creationId xmlns:a16="http://schemas.microsoft.com/office/drawing/2014/main" id="{3D8E8D20-4FC5-26F7-1F9A-95F498D1E408}"/>
              </a:ext>
            </a:extLst>
          </p:cNvPr>
          <p:cNvPicPr>
            <a:picLocks noChangeAspect="1"/>
          </p:cNvPicPr>
          <p:nvPr userDrawn="1"/>
        </p:nvPicPr>
        <p:blipFill>
          <a:blip r:embed="rId2"/>
          <a:stretch>
            <a:fillRect/>
          </a:stretch>
        </p:blipFill>
        <p:spPr>
          <a:xfrm>
            <a:off x="465137" y="6191795"/>
            <a:ext cx="1854200" cy="406400"/>
          </a:xfrm>
          <a:prstGeom prst="rect">
            <a:avLst/>
          </a:prstGeom>
        </p:spPr>
      </p:pic>
      <p:sp>
        <p:nvSpPr>
          <p:cNvPr id="12" name="Text Placeholder 17">
            <a:extLst>
              <a:ext uri="{FF2B5EF4-FFF2-40B4-BE49-F238E27FC236}">
                <a16:creationId xmlns:a16="http://schemas.microsoft.com/office/drawing/2014/main" id="{7CC4622B-B601-5BD4-D515-FD024D631DB6}"/>
              </a:ext>
            </a:extLst>
          </p:cNvPr>
          <p:cNvSpPr>
            <a:spLocks noGrp="1"/>
          </p:cNvSpPr>
          <p:nvPr>
            <p:ph type="body" sz="quarter" idx="14" hasCustomPrompt="1"/>
          </p:nvPr>
        </p:nvSpPr>
        <p:spPr>
          <a:xfrm>
            <a:off x="465138" y="2605296"/>
            <a:ext cx="5286733" cy="360327"/>
          </a:xfrm>
          <a:prstGeom prst="rect">
            <a:avLst/>
          </a:prstGeom>
        </p:spPr>
        <p:txBody>
          <a:bodyPr>
            <a:normAutofit/>
          </a:bodyPr>
          <a:lstStyle>
            <a:lvl1pPr marL="0" indent="0">
              <a:buNone/>
              <a:defRPr sz="2000" b="1">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r>
              <a:rPr lang="en-US" dirty="0"/>
              <a:t>Section 1</a:t>
            </a:r>
          </a:p>
        </p:txBody>
      </p:sp>
    </p:spTree>
    <p:extLst>
      <p:ext uri="{BB962C8B-B14F-4D97-AF65-F5344CB8AC3E}">
        <p14:creationId xmlns:p14="http://schemas.microsoft.com/office/powerpoint/2010/main" val="4186637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8_Blan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B10924E-035B-3EB4-1D0B-9FABE1E9D787}"/>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10" name="Picture 9" descr="A colorful fish with a black background&#10;&#10;Description automatically generated with low confidence">
            <a:extLst>
              <a:ext uri="{FF2B5EF4-FFF2-40B4-BE49-F238E27FC236}">
                <a16:creationId xmlns:a16="http://schemas.microsoft.com/office/drawing/2014/main" id="{FA78E3D8-8C27-947F-24F7-CC9D90E8CE2E}"/>
              </a:ext>
            </a:extLst>
          </p:cNvPr>
          <p:cNvPicPr>
            <a:picLocks noChangeAspect="1"/>
          </p:cNvPicPr>
          <p:nvPr userDrawn="1"/>
        </p:nvPicPr>
        <p:blipFill rotWithShape="1">
          <a:blip r:embed="rId2"/>
          <a:srcRect l="13094" t="39690" r="41226" b="39690"/>
          <a:stretch/>
        </p:blipFill>
        <p:spPr>
          <a:xfrm>
            <a:off x="9318171" y="-2"/>
            <a:ext cx="2873829"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2" name="Title 1">
            <a:extLst>
              <a:ext uri="{FF2B5EF4-FFF2-40B4-BE49-F238E27FC236}">
                <a16:creationId xmlns:a16="http://schemas.microsoft.com/office/drawing/2014/main" id="{C8EBCE5C-C7E8-3BC7-DF55-6758D6DDD276}"/>
              </a:ext>
            </a:extLst>
          </p:cNvPr>
          <p:cNvSpPr>
            <a:spLocks noGrp="1"/>
          </p:cNvSpPr>
          <p:nvPr>
            <p:ph type="ctrTitle" hasCustomPrompt="1"/>
          </p:nvPr>
        </p:nvSpPr>
        <p:spPr>
          <a:xfrm>
            <a:off x="465267" y="302811"/>
            <a:ext cx="867873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sp>
        <p:nvSpPr>
          <p:cNvPr id="3" name="Text Placeholder 17">
            <a:extLst>
              <a:ext uri="{FF2B5EF4-FFF2-40B4-BE49-F238E27FC236}">
                <a16:creationId xmlns:a16="http://schemas.microsoft.com/office/drawing/2014/main" id="{7F8434CE-B791-8D00-D46D-DFF8D2AC982B}"/>
              </a:ext>
            </a:extLst>
          </p:cNvPr>
          <p:cNvSpPr>
            <a:spLocks noGrp="1"/>
          </p:cNvSpPr>
          <p:nvPr>
            <p:ph type="body" sz="quarter" idx="12" hasCustomPrompt="1"/>
          </p:nvPr>
        </p:nvSpPr>
        <p:spPr>
          <a:xfrm>
            <a:off x="465138" y="1435262"/>
            <a:ext cx="5408130" cy="299728"/>
          </a:xfrm>
          <a:prstGeom prst="rect">
            <a:avLst/>
          </a:prstGeom>
        </p:spPr>
        <p:txBody>
          <a:bodyPr>
            <a:noAutofit/>
          </a:bodyPr>
          <a:lstStyle>
            <a:lvl1pPr marL="0" indent="0">
              <a:buNone/>
              <a:defRPr sz="20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(20 pt., Bold)</a:t>
            </a:r>
          </a:p>
        </p:txBody>
      </p:sp>
      <p:sp>
        <p:nvSpPr>
          <p:cNvPr id="4" name="Text Placeholder 17">
            <a:extLst>
              <a:ext uri="{FF2B5EF4-FFF2-40B4-BE49-F238E27FC236}">
                <a16:creationId xmlns:a16="http://schemas.microsoft.com/office/drawing/2014/main" id="{61DDB11B-743E-F25E-A984-67B698C6E4CF}"/>
              </a:ext>
            </a:extLst>
          </p:cNvPr>
          <p:cNvSpPr>
            <a:spLocks noGrp="1"/>
          </p:cNvSpPr>
          <p:nvPr>
            <p:ph type="body" sz="quarter" idx="13" hasCustomPrompt="1"/>
          </p:nvPr>
        </p:nvSpPr>
        <p:spPr>
          <a:xfrm>
            <a:off x="465138" y="1930399"/>
            <a:ext cx="5408130" cy="3944087"/>
          </a:xfrm>
          <a:prstGeom prst="rect">
            <a:avLst/>
          </a:prstGeom>
        </p:spPr>
        <p:txBody>
          <a:bodyPr>
            <a:noAutofit/>
          </a:bodyPr>
          <a:lstStyle>
            <a:lvl1pPr marL="285750" indent="-285750">
              <a:lnSpc>
                <a:spcPct val="100000"/>
              </a:lnSpc>
              <a:buFont typeface="Arial" panose="020B0604020202020204" pitchFamily="34" charset="0"/>
              <a:buChar char="•"/>
              <a:defRPr sz="1600" b="0">
                <a:solidFill>
                  <a:schemeClr val="tx1"/>
                </a:solidFill>
                <a:latin typeface="+mn-lt"/>
                <a:cs typeface="Arial" panose="020B0604020202020204" pitchFamily="34" charset="0"/>
              </a:defRPr>
            </a:lvl1pPr>
            <a:lvl2pPr>
              <a:lnSpc>
                <a:spcPct val="100000"/>
              </a:lnSpc>
              <a:defRPr sz="1600">
                <a:latin typeface="+mn-lt"/>
                <a:cs typeface="Arial" panose="020B0604020202020204" pitchFamily="34" charset="0"/>
              </a:defRPr>
            </a:lvl2pPr>
            <a:lvl3pPr>
              <a:lnSpc>
                <a:spcPct val="100000"/>
              </a:lnSpc>
              <a:defRPr sz="1600">
                <a:latin typeface="+mn-lt"/>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First Set Of Bullet Points (16 pt.)</a:t>
            </a:r>
          </a:p>
          <a:p>
            <a:pPr lvl="1"/>
            <a:r>
              <a:rPr lang="en-US" dirty="0"/>
              <a:t>Second Set Of Bullet Points</a:t>
            </a:r>
          </a:p>
          <a:p>
            <a:pPr lvl="2"/>
            <a:r>
              <a:rPr lang="en-US" dirty="0"/>
              <a:t>Third Set Of Bullet Points</a:t>
            </a:r>
          </a:p>
        </p:txBody>
      </p:sp>
      <p:sp>
        <p:nvSpPr>
          <p:cNvPr id="6" name="Text Placeholder 17">
            <a:extLst>
              <a:ext uri="{FF2B5EF4-FFF2-40B4-BE49-F238E27FC236}">
                <a16:creationId xmlns:a16="http://schemas.microsoft.com/office/drawing/2014/main" id="{5C6A759A-C575-43EB-A07A-5EC09596D757}"/>
              </a:ext>
            </a:extLst>
          </p:cNvPr>
          <p:cNvSpPr>
            <a:spLocks noGrp="1"/>
          </p:cNvSpPr>
          <p:nvPr>
            <p:ph type="body" sz="quarter" idx="14" hasCustomPrompt="1"/>
          </p:nvPr>
        </p:nvSpPr>
        <p:spPr>
          <a:xfrm>
            <a:off x="6231902" y="1450119"/>
            <a:ext cx="5408130" cy="299728"/>
          </a:xfrm>
          <a:prstGeom prst="rect">
            <a:avLst/>
          </a:prstGeom>
        </p:spPr>
        <p:txBody>
          <a:bodyPr>
            <a:noAutofit/>
          </a:bodyPr>
          <a:lstStyle>
            <a:lvl1pPr marL="0" indent="0">
              <a:buNone/>
              <a:defRPr sz="20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(20 pt., Bold)</a:t>
            </a:r>
          </a:p>
        </p:txBody>
      </p:sp>
      <p:sp>
        <p:nvSpPr>
          <p:cNvPr id="8" name="Text Placeholder 17">
            <a:extLst>
              <a:ext uri="{FF2B5EF4-FFF2-40B4-BE49-F238E27FC236}">
                <a16:creationId xmlns:a16="http://schemas.microsoft.com/office/drawing/2014/main" id="{5F2D6C15-F2FF-A863-C512-6E1FA195EAD6}"/>
              </a:ext>
            </a:extLst>
          </p:cNvPr>
          <p:cNvSpPr>
            <a:spLocks noGrp="1"/>
          </p:cNvSpPr>
          <p:nvPr>
            <p:ph type="body" sz="quarter" idx="15" hasCustomPrompt="1"/>
          </p:nvPr>
        </p:nvSpPr>
        <p:spPr>
          <a:xfrm>
            <a:off x="6231902" y="1945256"/>
            <a:ext cx="5408130" cy="3944087"/>
          </a:xfrm>
          <a:prstGeom prst="rect">
            <a:avLst/>
          </a:prstGeom>
        </p:spPr>
        <p:txBody>
          <a:bodyPr>
            <a:noAutofit/>
          </a:bodyPr>
          <a:lstStyle>
            <a:lvl1pPr marL="285750" indent="-285750">
              <a:lnSpc>
                <a:spcPct val="100000"/>
              </a:lnSpc>
              <a:buFont typeface="Arial" panose="020B0604020202020204" pitchFamily="34" charset="0"/>
              <a:buChar char="•"/>
              <a:defRPr sz="1600" b="0">
                <a:solidFill>
                  <a:schemeClr val="tx1"/>
                </a:solidFill>
                <a:latin typeface="+mn-lt"/>
                <a:cs typeface="Arial" panose="020B0604020202020204" pitchFamily="34" charset="0"/>
              </a:defRPr>
            </a:lvl1pPr>
            <a:lvl2pPr>
              <a:lnSpc>
                <a:spcPct val="100000"/>
              </a:lnSpc>
              <a:defRPr sz="1600">
                <a:latin typeface="+mn-lt"/>
                <a:cs typeface="Arial" panose="020B0604020202020204" pitchFamily="34" charset="0"/>
              </a:defRPr>
            </a:lvl2pPr>
            <a:lvl3pPr>
              <a:lnSpc>
                <a:spcPct val="100000"/>
              </a:lnSpc>
              <a:defRPr sz="1600">
                <a:latin typeface="+mn-lt"/>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First Set Of Bullet Points (16 pt.)</a:t>
            </a:r>
          </a:p>
          <a:p>
            <a:pPr lvl="1"/>
            <a:r>
              <a:rPr lang="en-US" dirty="0"/>
              <a:t>Second Set Of Bullet Points</a:t>
            </a:r>
          </a:p>
          <a:p>
            <a:pPr lvl="2"/>
            <a:r>
              <a:rPr lang="en-US" dirty="0"/>
              <a:t>Third Set Of Bullet Points</a:t>
            </a:r>
          </a:p>
        </p:txBody>
      </p:sp>
      <p:pic>
        <p:nvPicPr>
          <p:cNvPr id="11" name="Picture 10" descr="NINDS logo">
            <a:extLst>
              <a:ext uri="{FF2B5EF4-FFF2-40B4-BE49-F238E27FC236}">
                <a16:creationId xmlns:a16="http://schemas.microsoft.com/office/drawing/2014/main" id="{53E81299-B5CF-483A-A544-BF6CFCB2C5DF}"/>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9767069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Title Slide and Image Content">
    <p:bg>
      <p:bgPr>
        <a:solidFill>
          <a:schemeClr val="accent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12251DE-18BD-9345-93EA-6D64AD16A7DF}"/>
              </a:ext>
            </a:extLst>
          </p:cNvPr>
          <p:cNvSpPr>
            <a:spLocks noGrp="1"/>
          </p:cNvSpPr>
          <p:nvPr>
            <p:ph type="ctrTitle" hasCustomPrompt="1"/>
          </p:nvPr>
        </p:nvSpPr>
        <p:spPr>
          <a:xfrm>
            <a:off x="465137" y="3050289"/>
            <a:ext cx="5286734" cy="1072445"/>
          </a:xfrm>
          <a:prstGeom prst="rect">
            <a:avLst/>
          </a:prstGeom>
        </p:spPr>
        <p:txBody>
          <a:bodyPr anchor="t">
            <a:noAutofit/>
          </a:bodyPr>
          <a:lstStyle>
            <a:lvl1pPr algn="l">
              <a:defRPr sz="3600" b="1">
                <a:solidFill>
                  <a:schemeClr val="bg1"/>
                </a:solidFill>
                <a:latin typeface="+mn-lt"/>
                <a:cs typeface="Arial" panose="020B0604020202020204" pitchFamily="34" charset="0"/>
              </a:defRPr>
            </a:lvl1pPr>
          </a:lstStyle>
          <a:p>
            <a:r>
              <a:rPr lang="en-US" dirty="0"/>
              <a:t>Title Slide 1 </a:t>
            </a:r>
            <a:br>
              <a:rPr lang="en-US" dirty="0"/>
            </a:br>
            <a:r>
              <a:rPr lang="en-US" dirty="0"/>
              <a:t>Lorem Ipsum</a:t>
            </a:r>
          </a:p>
        </p:txBody>
      </p:sp>
      <p:sp>
        <p:nvSpPr>
          <p:cNvPr id="13" name="Picture Placeholder 12">
            <a:extLst>
              <a:ext uri="{FF2B5EF4-FFF2-40B4-BE49-F238E27FC236}">
                <a16:creationId xmlns:a16="http://schemas.microsoft.com/office/drawing/2014/main" id="{9B8978A7-ADE5-D742-AA1D-553E87F38ACE}"/>
              </a:ext>
            </a:extLst>
          </p:cNvPr>
          <p:cNvSpPr>
            <a:spLocks noGrp="1"/>
          </p:cNvSpPr>
          <p:nvPr>
            <p:ph type="pic" sz="quarter" idx="10"/>
          </p:nvPr>
        </p:nvSpPr>
        <p:spPr>
          <a:xfrm>
            <a:off x="6096000" y="0"/>
            <a:ext cx="6096000" cy="6858000"/>
          </a:xfrm>
          <a:prstGeom prst="rect">
            <a:avLst/>
          </a:prstGeom>
        </p:spPr>
        <p:txBody>
          <a:bodyPr/>
          <a:lstStyle>
            <a:lvl1pPr>
              <a:defRPr>
                <a:latin typeface="+mn-lt"/>
                <a:cs typeface="Arial" panose="020B0604020202020204" pitchFamily="34" charset="0"/>
              </a:defRPr>
            </a:lvl1pPr>
          </a:lstStyle>
          <a:p>
            <a:endParaRPr lang="en-US" dirty="0"/>
          </a:p>
        </p:txBody>
      </p:sp>
      <p:pic>
        <p:nvPicPr>
          <p:cNvPr id="2" name="Picture 1">
            <a:extLst>
              <a:ext uri="{FF2B5EF4-FFF2-40B4-BE49-F238E27FC236}">
                <a16:creationId xmlns:a16="http://schemas.microsoft.com/office/drawing/2014/main" id="{3D8E8D20-4FC5-26F7-1F9A-95F498D1E408}"/>
              </a:ext>
            </a:extLst>
          </p:cNvPr>
          <p:cNvPicPr>
            <a:picLocks noChangeAspect="1"/>
          </p:cNvPicPr>
          <p:nvPr userDrawn="1"/>
        </p:nvPicPr>
        <p:blipFill>
          <a:blip r:embed="rId2"/>
          <a:stretch>
            <a:fillRect/>
          </a:stretch>
        </p:blipFill>
        <p:spPr>
          <a:xfrm>
            <a:off x="465137" y="6191795"/>
            <a:ext cx="1854200" cy="406400"/>
          </a:xfrm>
          <a:prstGeom prst="rect">
            <a:avLst/>
          </a:prstGeom>
        </p:spPr>
      </p:pic>
      <p:sp>
        <p:nvSpPr>
          <p:cNvPr id="12" name="Text Placeholder 17">
            <a:extLst>
              <a:ext uri="{FF2B5EF4-FFF2-40B4-BE49-F238E27FC236}">
                <a16:creationId xmlns:a16="http://schemas.microsoft.com/office/drawing/2014/main" id="{7CC4622B-B601-5BD4-D515-FD024D631DB6}"/>
              </a:ext>
            </a:extLst>
          </p:cNvPr>
          <p:cNvSpPr>
            <a:spLocks noGrp="1"/>
          </p:cNvSpPr>
          <p:nvPr>
            <p:ph type="body" sz="quarter" idx="14" hasCustomPrompt="1"/>
          </p:nvPr>
        </p:nvSpPr>
        <p:spPr>
          <a:xfrm>
            <a:off x="465138" y="2605296"/>
            <a:ext cx="5286733" cy="360327"/>
          </a:xfrm>
          <a:prstGeom prst="rect">
            <a:avLst/>
          </a:prstGeom>
        </p:spPr>
        <p:txBody>
          <a:bodyPr>
            <a:normAutofit/>
          </a:bodyPr>
          <a:lstStyle>
            <a:lvl1pPr marL="0" indent="0">
              <a:buNone/>
              <a:defRPr sz="2000" b="1">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r>
              <a:rPr lang="en-US" dirty="0"/>
              <a:t>Section 1</a:t>
            </a:r>
          </a:p>
        </p:txBody>
      </p:sp>
    </p:spTree>
    <p:extLst>
      <p:ext uri="{BB962C8B-B14F-4D97-AF65-F5344CB8AC3E}">
        <p14:creationId xmlns:p14="http://schemas.microsoft.com/office/powerpoint/2010/main" val="583347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Slide and Image Content">
    <p:bg>
      <p:bgPr>
        <a:solidFill>
          <a:srgbClr val="008B9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12251DE-18BD-9345-93EA-6D64AD16A7DF}"/>
              </a:ext>
            </a:extLst>
          </p:cNvPr>
          <p:cNvSpPr>
            <a:spLocks noGrp="1"/>
          </p:cNvSpPr>
          <p:nvPr>
            <p:ph type="ctrTitle" hasCustomPrompt="1"/>
          </p:nvPr>
        </p:nvSpPr>
        <p:spPr>
          <a:xfrm>
            <a:off x="465137" y="3050289"/>
            <a:ext cx="5286734" cy="1072445"/>
          </a:xfrm>
          <a:prstGeom prst="rect">
            <a:avLst/>
          </a:prstGeom>
        </p:spPr>
        <p:txBody>
          <a:bodyPr anchor="t">
            <a:noAutofit/>
          </a:bodyPr>
          <a:lstStyle>
            <a:lvl1pPr algn="l">
              <a:defRPr sz="3600" b="1">
                <a:solidFill>
                  <a:schemeClr val="bg1"/>
                </a:solidFill>
                <a:latin typeface="+mn-lt"/>
                <a:cs typeface="Arial" panose="020B0604020202020204" pitchFamily="34" charset="0"/>
              </a:defRPr>
            </a:lvl1pPr>
          </a:lstStyle>
          <a:p>
            <a:r>
              <a:rPr lang="en-US" dirty="0"/>
              <a:t>Title Slide 1 </a:t>
            </a:r>
            <a:br>
              <a:rPr lang="en-US" dirty="0"/>
            </a:br>
            <a:r>
              <a:rPr lang="en-US" dirty="0"/>
              <a:t>Lorem Ipsum</a:t>
            </a:r>
          </a:p>
        </p:txBody>
      </p:sp>
      <p:sp>
        <p:nvSpPr>
          <p:cNvPr id="13" name="Picture Placeholder 12">
            <a:extLst>
              <a:ext uri="{FF2B5EF4-FFF2-40B4-BE49-F238E27FC236}">
                <a16:creationId xmlns:a16="http://schemas.microsoft.com/office/drawing/2014/main" id="{9B8978A7-ADE5-D742-AA1D-553E87F38ACE}"/>
              </a:ext>
            </a:extLst>
          </p:cNvPr>
          <p:cNvSpPr>
            <a:spLocks noGrp="1"/>
          </p:cNvSpPr>
          <p:nvPr>
            <p:ph type="pic" sz="quarter" idx="10"/>
          </p:nvPr>
        </p:nvSpPr>
        <p:spPr>
          <a:xfrm>
            <a:off x="6096000" y="0"/>
            <a:ext cx="6096000" cy="6858000"/>
          </a:xfrm>
          <a:prstGeom prst="rect">
            <a:avLst/>
          </a:prstGeom>
        </p:spPr>
        <p:txBody>
          <a:bodyPr/>
          <a:lstStyle>
            <a:lvl1pPr>
              <a:defRPr>
                <a:latin typeface="+mn-lt"/>
                <a:cs typeface="Arial" panose="020B0604020202020204" pitchFamily="34" charset="0"/>
              </a:defRPr>
            </a:lvl1pPr>
          </a:lstStyle>
          <a:p>
            <a:endParaRPr lang="en-US" dirty="0"/>
          </a:p>
        </p:txBody>
      </p:sp>
      <p:pic>
        <p:nvPicPr>
          <p:cNvPr id="2" name="Picture 1">
            <a:extLst>
              <a:ext uri="{FF2B5EF4-FFF2-40B4-BE49-F238E27FC236}">
                <a16:creationId xmlns:a16="http://schemas.microsoft.com/office/drawing/2014/main" id="{3D8E8D20-4FC5-26F7-1F9A-95F498D1E408}"/>
              </a:ext>
            </a:extLst>
          </p:cNvPr>
          <p:cNvPicPr>
            <a:picLocks noChangeAspect="1"/>
          </p:cNvPicPr>
          <p:nvPr userDrawn="1"/>
        </p:nvPicPr>
        <p:blipFill>
          <a:blip r:embed="rId2"/>
          <a:stretch>
            <a:fillRect/>
          </a:stretch>
        </p:blipFill>
        <p:spPr>
          <a:xfrm>
            <a:off x="465137" y="6191795"/>
            <a:ext cx="1854200" cy="406400"/>
          </a:xfrm>
          <a:prstGeom prst="rect">
            <a:avLst/>
          </a:prstGeom>
        </p:spPr>
      </p:pic>
      <p:sp>
        <p:nvSpPr>
          <p:cNvPr id="12" name="Text Placeholder 17">
            <a:extLst>
              <a:ext uri="{FF2B5EF4-FFF2-40B4-BE49-F238E27FC236}">
                <a16:creationId xmlns:a16="http://schemas.microsoft.com/office/drawing/2014/main" id="{7CC4622B-B601-5BD4-D515-FD024D631DB6}"/>
              </a:ext>
            </a:extLst>
          </p:cNvPr>
          <p:cNvSpPr>
            <a:spLocks noGrp="1"/>
          </p:cNvSpPr>
          <p:nvPr>
            <p:ph type="body" sz="quarter" idx="14" hasCustomPrompt="1"/>
          </p:nvPr>
        </p:nvSpPr>
        <p:spPr>
          <a:xfrm>
            <a:off x="465138" y="2605296"/>
            <a:ext cx="5286733" cy="360327"/>
          </a:xfrm>
          <a:prstGeom prst="rect">
            <a:avLst/>
          </a:prstGeom>
        </p:spPr>
        <p:txBody>
          <a:bodyPr>
            <a:normAutofit/>
          </a:bodyPr>
          <a:lstStyle>
            <a:lvl1pPr marL="0" indent="0">
              <a:buNone/>
              <a:defRPr sz="2000" b="1">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r>
              <a:rPr lang="en-US" dirty="0"/>
              <a:t>Section 1</a:t>
            </a:r>
          </a:p>
        </p:txBody>
      </p:sp>
    </p:spTree>
    <p:extLst>
      <p:ext uri="{BB962C8B-B14F-4D97-AF65-F5344CB8AC3E}">
        <p14:creationId xmlns:p14="http://schemas.microsoft.com/office/powerpoint/2010/main" val="5759945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Title Slide and Image Content">
    <p:bg>
      <p:bgPr>
        <a:solidFill>
          <a:srgbClr val="9AD433"/>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12251DE-18BD-9345-93EA-6D64AD16A7DF}"/>
              </a:ext>
            </a:extLst>
          </p:cNvPr>
          <p:cNvSpPr>
            <a:spLocks noGrp="1"/>
          </p:cNvSpPr>
          <p:nvPr>
            <p:ph type="ctrTitle" hasCustomPrompt="1"/>
          </p:nvPr>
        </p:nvSpPr>
        <p:spPr>
          <a:xfrm>
            <a:off x="465137" y="3050289"/>
            <a:ext cx="5286734" cy="1072445"/>
          </a:xfrm>
          <a:prstGeom prst="rect">
            <a:avLst/>
          </a:prstGeom>
        </p:spPr>
        <p:txBody>
          <a:bodyPr anchor="t">
            <a:noAutofit/>
          </a:bodyPr>
          <a:lstStyle>
            <a:lvl1pPr algn="l">
              <a:defRPr sz="3600" b="1">
                <a:solidFill>
                  <a:schemeClr val="tx1"/>
                </a:solidFill>
                <a:latin typeface="+mn-lt"/>
                <a:cs typeface="Arial" panose="020B0604020202020204" pitchFamily="34" charset="0"/>
              </a:defRPr>
            </a:lvl1pPr>
          </a:lstStyle>
          <a:p>
            <a:r>
              <a:rPr lang="en-US" dirty="0"/>
              <a:t>Title Slide 1 </a:t>
            </a:r>
            <a:br>
              <a:rPr lang="en-US" dirty="0"/>
            </a:br>
            <a:r>
              <a:rPr lang="en-US" dirty="0"/>
              <a:t>Lorem Ipsum</a:t>
            </a:r>
          </a:p>
        </p:txBody>
      </p:sp>
      <p:sp>
        <p:nvSpPr>
          <p:cNvPr id="13" name="Picture Placeholder 12">
            <a:extLst>
              <a:ext uri="{FF2B5EF4-FFF2-40B4-BE49-F238E27FC236}">
                <a16:creationId xmlns:a16="http://schemas.microsoft.com/office/drawing/2014/main" id="{9B8978A7-ADE5-D742-AA1D-553E87F38ACE}"/>
              </a:ext>
            </a:extLst>
          </p:cNvPr>
          <p:cNvSpPr>
            <a:spLocks noGrp="1"/>
          </p:cNvSpPr>
          <p:nvPr>
            <p:ph type="pic" sz="quarter" idx="10"/>
          </p:nvPr>
        </p:nvSpPr>
        <p:spPr>
          <a:xfrm>
            <a:off x="6096000" y="0"/>
            <a:ext cx="6096000" cy="6858000"/>
          </a:xfrm>
          <a:prstGeom prst="rect">
            <a:avLst/>
          </a:prstGeom>
        </p:spPr>
        <p:txBody>
          <a:bodyPr/>
          <a:lstStyle>
            <a:lvl1pPr>
              <a:defRPr>
                <a:latin typeface="+mn-lt"/>
                <a:cs typeface="Arial" panose="020B0604020202020204" pitchFamily="34" charset="0"/>
              </a:defRPr>
            </a:lvl1pPr>
          </a:lstStyle>
          <a:p>
            <a:endParaRPr lang="en-US" dirty="0"/>
          </a:p>
        </p:txBody>
      </p:sp>
      <p:pic>
        <p:nvPicPr>
          <p:cNvPr id="2" name="Picture 1">
            <a:extLst>
              <a:ext uri="{FF2B5EF4-FFF2-40B4-BE49-F238E27FC236}">
                <a16:creationId xmlns:a16="http://schemas.microsoft.com/office/drawing/2014/main" id="{3D8E8D20-4FC5-26F7-1F9A-95F498D1E408}"/>
              </a:ext>
            </a:extLst>
          </p:cNvPr>
          <p:cNvPicPr>
            <a:picLocks noChangeAspect="1"/>
          </p:cNvPicPr>
          <p:nvPr userDrawn="1"/>
        </p:nvPicPr>
        <p:blipFill>
          <a:blip r:embed="rId2"/>
          <a:stretch>
            <a:fillRect/>
          </a:stretch>
        </p:blipFill>
        <p:spPr>
          <a:xfrm>
            <a:off x="465137" y="6191795"/>
            <a:ext cx="1854200" cy="406400"/>
          </a:xfrm>
          <a:prstGeom prst="rect">
            <a:avLst/>
          </a:prstGeom>
        </p:spPr>
      </p:pic>
      <p:sp>
        <p:nvSpPr>
          <p:cNvPr id="12" name="Text Placeholder 17">
            <a:extLst>
              <a:ext uri="{FF2B5EF4-FFF2-40B4-BE49-F238E27FC236}">
                <a16:creationId xmlns:a16="http://schemas.microsoft.com/office/drawing/2014/main" id="{7CC4622B-B601-5BD4-D515-FD024D631DB6}"/>
              </a:ext>
            </a:extLst>
          </p:cNvPr>
          <p:cNvSpPr>
            <a:spLocks noGrp="1"/>
          </p:cNvSpPr>
          <p:nvPr>
            <p:ph type="body" sz="quarter" idx="14" hasCustomPrompt="1"/>
          </p:nvPr>
        </p:nvSpPr>
        <p:spPr>
          <a:xfrm>
            <a:off x="465138" y="2605296"/>
            <a:ext cx="5286733" cy="360327"/>
          </a:xfrm>
          <a:prstGeom prst="rect">
            <a:avLst/>
          </a:prstGeom>
        </p:spPr>
        <p:txBody>
          <a:bodyPr>
            <a:normAutofit/>
          </a:bodyPr>
          <a:lstStyle>
            <a:lvl1pPr marL="0" indent="0">
              <a:buNone/>
              <a:defRPr sz="2000" b="1">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r>
              <a:rPr lang="en-US" dirty="0"/>
              <a:t>Section 1</a:t>
            </a:r>
          </a:p>
        </p:txBody>
      </p:sp>
    </p:spTree>
    <p:extLst>
      <p:ext uri="{BB962C8B-B14F-4D97-AF65-F5344CB8AC3E}">
        <p14:creationId xmlns:p14="http://schemas.microsoft.com/office/powerpoint/2010/main" val="25420961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and Image Content">
    <p:bg>
      <p:bgPr>
        <a:solidFill>
          <a:srgbClr val="C6147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12251DE-18BD-9345-93EA-6D64AD16A7DF}"/>
              </a:ext>
            </a:extLst>
          </p:cNvPr>
          <p:cNvSpPr>
            <a:spLocks noGrp="1"/>
          </p:cNvSpPr>
          <p:nvPr>
            <p:ph type="ctrTitle" hasCustomPrompt="1"/>
          </p:nvPr>
        </p:nvSpPr>
        <p:spPr>
          <a:xfrm>
            <a:off x="465137" y="3050289"/>
            <a:ext cx="5286734" cy="1072445"/>
          </a:xfrm>
          <a:prstGeom prst="rect">
            <a:avLst/>
          </a:prstGeom>
        </p:spPr>
        <p:txBody>
          <a:bodyPr anchor="t">
            <a:noAutofit/>
          </a:bodyPr>
          <a:lstStyle>
            <a:lvl1pPr algn="l">
              <a:defRPr sz="3600" b="1">
                <a:solidFill>
                  <a:schemeClr val="bg1"/>
                </a:solidFill>
                <a:latin typeface="+mn-lt"/>
                <a:cs typeface="Arial" panose="020B0604020202020204" pitchFamily="34" charset="0"/>
              </a:defRPr>
            </a:lvl1pPr>
          </a:lstStyle>
          <a:p>
            <a:r>
              <a:rPr lang="en-US" dirty="0"/>
              <a:t>Title Slide 1 </a:t>
            </a:r>
            <a:br>
              <a:rPr lang="en-US" dirty="0"/>
            </a:br>
            <a:r>
              <a:rPr lang="en-US" dirty="0"/>
              <a:t>Lorem Ipsum</a:t>
            </a:r>
          </a:p>
        </p:txBody>
      </p:sp>
      <p:sp>
        <p:nvSpPr>
          <p:cNvPr id="13" name="Picture Placeholder 12">
            <a:extLst>
              <a:ext uri="{FF2B5EF4-FFF2-40B4-BE49-F238E27FC236}">
                <a16:creationId xmlns:a16="http://schemas.microsoft.com/office/drawing/2014/main" id="{9B8978A7-ADE5-D742-AA1D-553E87F38ACE}"/>
              </a:ext>
            </a:extLst>
          </p:cNvPr>
          <p:cNvSpPr>
            <a:spLocks noGrp="1"/>
          </p:cNvSpPr>
          <p:nvPr>
            <p:ph type="pic" sz="quarter" idx="10"/>
          </p:nvPr>
        </p:nvSpPr>
        <p:spPr>
          <a:xfrm>
            <a:off x="6096000" y="0"/>
            <a:ext cx="6096000" cy="6858000"/>
          </a:xfrm>
          <a:prstGeom prst="rect">
            <a:avLst/>
          </a:prstGeom>
        </p:spPr>
        <p:txBody>
          <a:bodyPr/>
          <a:lstStyle>
            <a:lvl1pPr>
              <a:defRPr>
                <a:latin typeface="+mn-lt"/>
                <a:cs typeface="Arial" panose="020B0604020202020204" pitchFamily="34" charset="0"/>
              </a:defRPr>
            </a:lvl1pPr>
          </a:lstStyle>
          <a:p>
            <a:endParaRPr lang="en-US" dirty="0"/>
          </a:p>
        </p:txBody>
      </p:sp>
      <p:pic>
        <p:nvPicPr>
          <p:cNvPr id="2" name="Picture 1">
            <a:extLst>
              <a:ext uri="{FF2B5EF4-FFF2-40B4-BE49-F238E27FC236}">
                <a16:creationId xmlns:a16="http://schemas.microsoft.com/office/drawing/2014/main" id="{3D8E8D20-4FC5-26F7-1F9A-95F498D1E408}"/>
              </a:ext>
            </a:extLst>
          </p:cNvPr>
          <p:cNvPicPr>
            <a:picLocks noChangeAspect="1"/>
          </p:cNvPicPr>
          <p:nvPr userDrawn="1"/>
        </p:nvPicPr>
        <p:blipFill>
          <a:blip r:embed="rId2"/>
          <a:stretch>
            <a:fillRect/>
          </a:stretch>
        </p:blipFill>
        <p:spPr>
          <a:xfrm>
            <a:off x="465137" y="6191795"/>
            <a:ext cx="1854200" cy="406400"/>
          </a:xfrm>
          <a:prstGeom prst="rect">
            <a:avLst/>
          </a:prstGeom>
        </p:spPr>
      </p:pic>
      <p:sp>
        <p:nvSpPr>
          <p:cNvPr id="12" name="Text Placeholder 17">
            <a:extLst>
              <a:ext uri="{FF2B5EF4-FFF2-40B4-BE49-F238E27FC236}">
                <a16:creationId xmlns:a16="http://schemas.microsoft.com/office/drawing/2014/main" id="{7CC4622B-B601-5BD4-D515-FD024D631DB6}"/>
              </a:ext>
            </a:extLst>
          </p:cNvPr>
          <p:cNvSpPr>
            <a:spLocks noGrp="1"/>
          </p:cNvSpPr>
          <p:nvPr>
            <p:ph type="body" sz="quarter" idx="14" hasCustomPrompt="1"/>
          </p:nvPr>
        </p:nvSpPr>
        <p:spPr>
          <a:xfrm>
            <a:off x="465138" y="2605296"/>
            <a:ext cx="5286733" cy="360327"/>
          </a:xfrm>
          <a:prstGeom prst="rect">
            <a:avLst/>
          </a:prstGeom>
        </p:spPr>
        <p:txBody>
          <a:bodyPr>
            <a:normAutofit/>
          </a:bodyPr>
          <a:lstStyle>
            <a:lvl1pPr marL="0" indent="0">
              <a:buNone/>
              <a:defRPr sz="2000" b="1">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r>
              <a:rPr lang="en-US" dirty="0"/>
              <a:t>Section 1</a:t>
            </a:r>
          </a:p>
        </p:txBody>
      </p:sp>
    </p:spTree>
    <p:extLst>
      <p:ext uri="{BB962C8B-B14F-4D97-AF65-F5344CB8AC3E}">
        <p14:creationId xmlns:p14="http://schemas.microsoft.com/office/powerpoint/2010/main" val="2897245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Title Only">
    <p:bg>
      <p:bgPr>
        <a:solidFill>
          <a:schemeClr val="accent1">
            <a:lumMod val="75000"/>
          </a:schemeClr>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bg1"/>
                </a:solidFill>
                <a:latin typeface="+mn-lt"/>
                <a:cs typeface="Arial" panose="020B0604020202020204" pitchFamily="34" charset="0"/>
              </a:rPr>
              <a:pPr/>
              <a:t>‹#›</a:t>
            </a:fld>
            <a:endParaRPr lang="en-US" dirty="0">
              <a:solidFill>
                <a:schemeClr val="bg1"/>
              </a:solidFill>
              <a:latin typeface="+mn-lt"/>
              <a:cs typeface="Arial" panose="020B0604020202020204" pitchFamily="34" charset="0"/>
            </a:endParaRPr>
          </a:p>
        </p:txBody>
      </p:sp>
      <p:sp>
        <p:nvSpPr>
          <p:cNvPr id="8" name="Title 1">
            <a:extLst>
              <a:ext uri="{FF2B5EF4-FFF2-40B4-BE49-F238E27FC236}">
                <a16:creationId xmlns:a16="http://schemas.microsoft.com/office/drawing/2014/main" id="{4A9E3C0C-A07F-9442-85E3-9A6A2E11A6A2}"/>
              </a:ext>
            </a:extLst>
          </p:cNvPr>
          <p:cNvSpPr>
            <a:spLocks noGrp="1"/>
          </p:cNvSpPr>
          <p:nvPr>
            <p:ph type="ctrTitle" hasCustomPrompt="1"/>
          </p:nvPr>
        </p:nvSpPr>
        <p:spPr>
          <a:xfrm>
            <a:off x="465137" y="2605296"/>
            <a:ext cx="6433501" cy="873158"/>
          </a:xfrm>
          <a:prstGeom prst="rect">
            <a:avLst/>
          </a:prstGeom>
        </p:spPr>
        <p:txBody>
          <a:bodyPr anchor="ctr" anchorCtr="0">
            <a:noAutofit/>
          </a:bodyPr>
          <a:lstStyle>
            <a:lvl1pPr algn="l">
              <a:defRPr sz="3600" b="1">
                <a:solidFill>
                  <a:schemeClr val="bg1"/>
                </a:solidFill>
                <a:latin typeface="+mn-lt"/>
                <a:cs typeface="Arial" panose="020B0604020202020204" pitchFamily="34" charset="0"/>
              </a:defRPr>
            </a:lvl1pPr>
          </a:lstStyle>
          <a:p>
            <a:r>
              <a:rPr lang="en-US" dirty="0"/>
              <a:t>Divider Slide Title Here</a:t>
            </a:r>
          </a:p>
        </p:txBody>
      </p:sp>
      <p:sp>
        <p:nvSpPr>
          <p:cNvPr id="12" name="Text Placeholder 17">
            <a:extLst>
              <a:ext uri="{FF2B5EF4-FFF2-40B4-BE49-F238E27FC236}">
                <a16:creationId xmlns:a16="http://schemas.microsoft.com/office/drawing/2014/main" id="{460FDE7F-4359-734E-9790-B6004B8F315B}"/>
              </a:ext>
            </a:extLst>
          </p:cNvPr>
          <p:cNvSpPr>
            <a:spLocks noGrp="1"/>
          </p:cNvSpPr>
          <p:nvPr>
            <p:ph type="body" sz="quarter" idx="14" hasCustomPrompt="1"/>
          </p:nvPr>
        </p:nvSpPr>
        <p:spPr>
          <a:xfrm>
            <a:off x="465138" y="3624651"/>
            <a:ext cx="6433502" cy="698993"/>
          </a:xfrm>
          <a:prstGeom prst="rect">
            <a:avLst/>
          </a:prstGeom>
        </p:spPr>
        <p:txBody>
          <a:bodyPr>
            <a:normAutofit/>
          </a:bodyPr>
          <a:lstStyle>
            <a:lvl1pPr marL="0" indent="0">
              <a:buNone/>
              <a:defRPr sz="2000" b="1">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 Text</a:t>
            </a:r>
          </a:p>
        </p:txBody>
      </p:sp>
      <p:pic>
        <p:nvPicPr>
          <p:cNvPr id="9" name="Picture 8" descr="NINDS Logo">
            <a:extLst>
              <a:ext uri="{FF2B5EF4-FFF2-40B4-BE49-F238E27FC236}">
                <a16:creationId xmlns:a16="http://schemas.microsoft.com/office/drawing/2014/main" id="{6C0C136A-AD79-4C4F-895D-FCBB07E45A18}"/>
              </a:ext>
            </a:extLst>
          </p:cNvPr>
          <p:cNvPicPr>
            <a:picLocks noChangeAspect="1"/>
          </p:cNvPicPr>
          <p:nvPr userDrawn="1"/>
        </p:nvPicPr>
        <p:blipFill>
          <a:blip r:embed="rId2"/>
          <a:stretch>
            <a:fillRect/>
          </a:stretch>
        </p:blipFill>
        <p:spPr>
          <a:xfrm>
            <a:off x="9832194" y="6235008"/>
            <a:ext cx="1854200" cy="406400"/>
          </a:xfrm>
          <a:prstGeom prst="rect">
            <a:avLst/>
          </a:prstGeom>
        </p:spPr>
      </p:pic>
    </p:spTree>
    <p:extLst>
      <p:ext uri="{BB962C8B-B14F-4D97-AF65-F5344CB8AC3E}">
        <p14:creationId xmlns:p14="http://schemas.microsoft.com/office/powerpoint/2010/main" val="37870157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Title Only">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bg1"/>
                </a:solidFill>
                <a:latin typeface="+mn-lt"/>
                <a:cs typeface="Arial" panose="020B0604020202020204" pitchFamily="34" charset="0"/>
              </a:rPr>
              <a:pPr/>
              <a:t>‹#›</a:t>
            </a:fld>
            <a:endParaRPr lang="en-US" dirty="0">
              <a:solidFill>
                <a:schemeClr val="bg1"/>
              </a:solidFill>
              <a:latin typeface="+mn-lt"/>
              <a:cs typeface="Arial" panose="020B0604020202020204" pitchFamily="34" charset="0"/>
            </a:endParaRPr>
          </a:p>
        </p:txBody>
      </p:sp>
      <p:sp>
        <p:nvSpPr>
          <p:cNvPr id="8" name="Title 1">
            <a:extLst>
              <a:ext uri="{FF2B5EF4-FFF2-40B4-BE49-F238E27FC236}">
                <a16:creationId xmlns:a16="http://schemas.microsoft.com/office/drawing/2014/main" id="{4A9E3C0C-A07F-9442-85E3-9A6A2E11A6A2}"/>
              </a:ext>
            </a:extLst>
          </p:cNvPr>
          <p:cNvSpPr>
            <a:spLocks noGrp="1"/>
          </p:cNvSpPr>
          <p:nvPr>
            <p:ph type="ctrTitle" hasCustomPrompt="1"/>
          </p:nvPr>
        </p:nvSpPr>
        <p:spPr>
          <a:xfrm>
            <a:off x="465137" y="2605296"/>
            <a:ext cx="6433501" cy="873158"/>
          </a:xfrm>
          <a:prstGeom prst="rect">
            <a:avLst/>
          </a:prstGeom>
        </p:spPr>
        <p:txBody>
          <a:bodyPr anchor="ctr" anchorCtr="0">
            <a:noAutofit/>
          </a:bodyPr>
          <a:lstStyle>
            <a:lvl1pPr algn="l">
              <a:defRPr sz="3600" b="1">
                <a:solidFill>
                  <a:schemeClr val="bg1"/>
                </a:solidFill>
                <a:latin typeface="+mn-lt"/>
                <a:cs typeface="Arial" panose="020B0604020202020204" pitchFamily="34" charset="0"/>
              </a:defRPr>
            </a:lvl1pPr>
          </a:lstStyle>
          <a:p>
            <a:r>
              <a:rPr lang="en-US" dirty="0"/>
              <a:t>Divider Slide Title Here</a:t>
            </a:r>
          </a:p>
        </p:txBody>
      </p:sp>
      <p:sp>
        <p:nvSpPr>
          <p:cNvPr id="12" name="Text Placeholder 17">
            <a:extLst>
              <a:ext uri="{FF2B5EF4-FFF2-40B4-BE49-F238E27FC236}">
                <a16:creationId xmlns:a16="http://schemas.microsoft.com/office/drawing/2014/main" id="{460FDE7F-4359-734E-9790-B6004B8F315B}"/>
              </a:ext>
            </a:extLst>
          </p:cNvPr>
          <p:cNvSpPr>
            <a:spLocks noGrp="1"/>
          </p:cNvSpPr>
          <p:nvPr>
            <p:ph type="body" sz="quarter" idx="14" hasCustomPrompt="1"/>
          </p:nvPr>
        </p:nvSpPr>
        <p:spPr>
          <a:xfrm>
            <a:off x="465138" y="3624651"/>
            <a:ext cx="6433502" cy="698993"/>
          </a:xfrm>
          <a:prstGeom prst="rect">
            <a:avLst/>
          </a:prstGeom>
        </p:spPr>
        <p:txBody>
          <a:bodyPr>
            <a:normAutofit/>
          </a:bodyPr>
          <a:lstStyle>
            <a:lvl1pPr marL="0" indent="0">
              <a:buNone/>
              <a:defRPr sz="2000" b="1">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 Text</a:t>
            </a:r>
          </a:p>
        </p:txBody>
      </p:sp>
      <p:pic>
        <p:nvPicPr>
          <p:cNvPr id="9" name="Picture 8" descr="NINDS Logo">
            <a:extLst>
              <a:ext uri="{FF2B5EF4-FFF2-40B4-BE49-F238E27FC236}">
                <a16:creationId xmlns:a16="http://schemas.microsoft.com/office/drawing/2014/main" id="{A86B1BCF-AAA5-40F2-B2B3-E909BA1F5780}"/>
              </a:ext>
            </a:extLst>
          </p:cNvPr>
          <p:cNvPicPr>
            <a:picLocks noChangeAspect="1"/>
          </p:cNvPicPr>
          <p:nvPr userDrawn="1"/>
        </p:nvPicPr>
        <p:blipFill>
          <a:blip r:embed="rId2"/>
          <a:stretch>
            <a:fillRect/>
          </a:stretch>
        </p:blipFill>
        <p:spPr>
          <a:xfrm>
            <a:off x="9832194" y="6235008"/>
            <a:ext cx="1854200" cy="406400"/>
          </a:xfrm>
          <a:prstGeom prst="rect">
            <a:avLst/>
          </a:prstGeom>
        </p:spPr>
      </p:pic>
    </p:spTree>
    <p:extLst>
      <p:ext uri="{BB962C8B-B14F-4D97-AF65-F5344CB8AC3E}">
        <p14:creationId xmlns:p14="http://schemas.microsoft.com/office/powerpoint/2010/main" val="18778316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Title Only">
    <p:bg>
      <p:bgPr>
        <a:solidFill>
          <a:srgbClr val="008B9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bg1"/>
                </a:solidFill>
                <a:latin typeface="+mn-lt"/>
                <a:cs typeface="Arial" panose="020B0604020202020204" pitchFamily="34" charset="0"/>
              </a:rPr>
              <a:pPr/>
              <a:t>‹#›</a:t>
            </a:fld>
            <a:endParaRPr lang="en-US" dirty="0">
              <a:solidFill>
                <a:schemeClr val="bg1"/>
              </a:solidFill>
              <a:latin typeface="+mn-lt"/>
              <a:cs typeface="Arial" panose="020B0604020202020204" pitchFamily="34" charset="0"/>
            </a:endParaRPr>
          </a:p>
        </p:txBody>
      </p:sp>
      <p:sp>
        <p:nvSpPr>
          <p:cNvPr id="8" name="Title 1">
            <a:extLst>
              <a:ext uri="{FF2B5EF4-FFF2-40B4-BE49-F238E27FC236}">
                <a16:creationId xmlns:a16="http://schemas.microsoft.com/office/drawing/2014/main" id="{4A9E3C0C-A07F-9442-85E3-9A6A2E11A6A2}"/>
              </a:ext>
            </a:extLst>
          </p:cNvPr>
          <p:cNvSpPr>
            <a:spLocks noGrp="1"/>
          </p:cNvSpPr>
          <p:nvPr>
            <p:ph type="ctrTitle" hasCustomPrompt="1"/>
          </p:nvPr>
        </p:nvSpPr>
        <p:spPr>
          <a:xfrm>
            <a:off x="465137" y="2605296"/>
            <a:ext cx="6433501" cy="873158"/>
          </a:xfrm>
          <a:prstGeom prst="rect">
            <a:avLst/>
          </a:prstGeom>
        </p:spPr>
        <p:txBody>
          <a:bodyPr anchor="ctr" anchorCtr="0">
            <a:noAutofit/>
          </a:bodyPr>
          <a:lstStyle>
            <a:lvl1pPr algn="l">
              <a:defRPr sz="3600" b="1">
                <a:solidFill>
                  <a:schemeClr val="bg1"/>
                </a:solidFill>
                <a:latin typeface="+mn-lt"/>
                <a:cs typeface="Arial" panose="020B0604020202020204" pitchFamily="34" charset="0"/>
              </a:defRPr>
            </a:lvl1pPr>
          </a:lstStyle>
          <a:p>
            <a:r>
              <a:rPr lang="en-US" dirty="0"/>
              <a:t>Divider Slide Title Here</a:t>
            </a:r>
          </a:p>
        </p:txBody>
      </p:sp>
      <p:sp>
        <p:nvSpPr>
          <p:cNvPr id="12" name="Text Placeholder 17">
            <a:extLst>
              <a:ext uri="{FF2B5EF4-FFF2-40B4-BE49-F238E27FC236}">
                <a16:creationId xmlns:a16="http://schemas.microsoft.com/office/drawing/2014/main" id="{460FDE7F-4359-734E-9790-B6004B8F315B}"/>
              </a:ext>
            </a:extLst>
          </p:cNvPr>
          <p:cNvSpPr>
            <a:spLocks noGrp="1"/>
          </p:cNvSpPr>
          <p:nvPr>
            <p:ph type="body" sz="quarter" idx="14" hasCustomPrompt="1"/>
          </p:nvPr>
        </p:nvSpPr>
        <p:spPr>
          <a:xfrm>
            <a:off x="465138" y="3624651"/>
            <a:ext cx="6433502" cy="698993"/>
          </a:xfrm>
          <a:prstGeom prst="rect">
            <a:avLst/>
          </a:prstGeom>
        </p:spPr>
        <p:txBody>
          <a:bodyPr>
            <a:normAutofit/>
          </a:bodyPr>
          <a:lstStyle>
            <a:lvl1pPr marL="0" indent="0">
              <a:buNone/>
              <a:defRPr sz="2000" b="1">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 Text</a:t>
            </a:r>
          </a:p>
        </p:txBody>
      </p:sp>
      <p:pic>
        <p:nvPicPr>
          <p:cNvPr id="9" name="Picture 8" descr="NINDS Logo">
            <a:extLst>
              <a:ext uri="{FF2B5EF4-FFF2-40B4-BE49-F238E27FC236}">
                <a16:creationId xmlns:a16="http://schemas.microsoft.com/office/drawing/2014/main" id="{F6F5B654-760C-419D-B085-1F1C37616DD9}"/>
              </a:ext>
            </a:extLst>
          </p:cNvPr>
          <p:cNvPicPr>
            <a:picLocks noChangeAspect="1"/>
          </p:cNvPicPr>
          <p:nvPr userDrawn="1"/>
        </p:nvPicPr>
        <p:blipFill>
          <a:blip r:embed="rId2"/>
          <a:stretch>
            <a:fillRect/>
          </a:stretch>
        </p:blipFill>
        <p:spPr>
          <a:xfrm>
            <a:off x="9832194" y="6235008"/>
            <a:ext cx="1854200" cy="406400"/>
          </a:xfrm>
          <a:prstGeom prst="rect">
            <a:avLst/>
          </a:prstGeom>
        </p:spPr>
      </p:pic>
    </p:spTree>
    <p:extLst>
      <p:ext uri="{BB962C8B-B14F-4D97-AF65-F5344CB8AC3E}">
        <p14:creationId xmlns:p14="http://schemas.microsoft.com/office/powerpoint/2010/main" val="40762879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Title Only">
    <p:bg>
      <p:bgPr>
        <a:solidFill>
          <a:srgbClr val="9AD43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8" name="Title 1">
            <a:extLst>
              <a:ext uri="{FF2B5EF4-FFF2-40B4-BE49-F238E27FC236}">
                <a16:creationId xmlns:a16="http://schemas.microsoft.com/office/drawing/2014/main" id="{4A9E3C0C-A07F-9442-85E3-9A6A2E11A6A2}"/>
              </a:ext>
            </a:extLst>
          </p:cNvPr>
          <p:cNvSpPr>
            <a:spLocks noGrp="1"/>
          </p:cNvSpPr>
          <p:nvPr>
            <p:ph type="ctrTitle" hasCustomPrompt="1"/>
          </p:nvPr>
        </p:nvSpPr>
        <p:spPr>
          <a:xfrm>
            <a:off x="465137" y="2605296"/>
            <a:ext cx="6433501" cy="873158"/>
          </a:xfrm>
          <a:prstGeom prst="rect">
            <a:avLst/>
          </a:prstGeom>
        </p:spPr>
        <p:txBody>
          <a:bodyPr anchor="ctr" anchorCtr="0">
            <a:noAutofit/>
          </a:bodyPr>
          <a:lstStyle>
            <a:lvl1pPr algn="l">
              <a:defRPr sz="3600" b="1">
                <a:solidFill>
                  <a:schemeClr val="tx1"/>
                </a:solidFill>
                <a:latin typeface="+mn-lt"/>
                <a:cs typeface="Arial" panose="020B0604020202020204" pitchFamily="34" charset="0"/>
              </a:defRPr>
            </a:lvl1pPr>
          </a:lstStyle>
          <a:p>
            <a:r>
              <a:rPr lang="en-US" dirty="0"/>
              <a:t>Divider Slide Title Here</a:t>
            </a:r>
          </a:p>
        </p:txBody>
      </p:sp>
      <p:sp>
        <p:nvSpPr>
          <p:cNvPr id="12" name="Text Placeholder 17">
            <a:extLst>
              <a:ext uri="{FF2B5EF4-FFF2-40B4-BE49-F238E27FC236}">
                <a16:creationId xmlns:a16="http://schemas.microsoft.com/office/drawing/2014/main" id="{460FDE7F-4359-734E-9790-B6004B8F315B}"/>
              </a:ext>
            </a:extLst>
          </p:cNvPr>
          <p:cNvSpPr>
            <a:spLocks noGrp="1"/>
          </p:cNvSpPr>
          <p:nvPr>
            <p:ph type="body" sz="quarter" idx="14" hasCustomPrompt="1"/>
          </p:nvPr>
        </p:nvSpPr>
        <p:spPr>
          <a:xfrm>
            <a:off x="465138" y="3624651"/>
            <a:ext cx="6433502" cy="698993"/>
          </a:xfrm>
          <a:prstGeom prst="rect">
            <a:avLst/>
          </a:prstGeom>
        </p:spPr>
        <p:txBody>
          <a:bodyPr>
            <a:normAutofit/>
          </a:bodyPr>
          <a:lstStyle>
            <a:lvl1pPr marL="0" indent="0">
              <a:buNone/>
              <a:defRPr sz="2000" b="1">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 Text</a:t>
            </a:r>
          </a:p>
        </p:txBody>
      </p:sp>
      <p:pic>
        <p:nvPicPr>
          <p:cNvPr id="9" name="Picture 8" descr="NINDS Logo">
            <a:extLst>
              <a:ext uri="{FF2B5EF4-FFF2-40B4-BE49-F238E27FC236}">
                <a16:creationId xmlns:a16="http://schemas.microsoft.com/office/drawing/2014/main" id="{40EE458F-7FC1-4577-8AB5-F20EEA65DBD8}"/>
              </a:ext>
            </a:extLst>
          </p:cNvPr>
          <p:cNvPicPr>
            <a:picLocks noChangeAspect="1"/>
          </p:cNvPicPr>
          <p:nvPr userDrawn="1"/>
        </p:nvPicPr>
        <p:blipFill>
          <a:blip r:embed="rId2"/>
          <a:stretch>
            <a:fillRect/>
          </a:stretch>
        </p:blipFill>
        <p:spPr>
          <a:xfrm>
            <a:off x="9832194" y="6235008"/>
            <a:ext cx="1854200" cy="406400"/>
          </a:xfrm>
          <a:prstGeom prst="rect">
            <a:avLst/>
          </a:prstGeom>
        </p:spPr>
      </p:pic>
    </p:spTree>
    <p:extLst>
      <p:ext uri="{BB962C8B-B14F-4D97-AF65-F5344CB8AC3E}">
        <p14:creationId xmlns:p14="http://schemas.microsoft.com/office/powerpoint/2010/main" val="13112701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Title Only">
    <p:bg>
      <p:bgPr>
        <a:solidFill>
          <a:srgbClr val="C6147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bg1"/>
                </a:solidFill>
                <a:latin typeface="+mn-lt"/>
                <a:cs typeface="Arial" panose="020B0604020202020204" pitchFamily="34" charset="0"/>
              </a:rPr>
              <a:pPr/>
              <a:t>‹#›</a:t>
            </a:fld>
            <a:endParaRPr lang="en-US" dirty="0">
              <a:solidFill>
                <a:schemeClr val="bg1"/>
              </a:solidFill>
              <a:latin typeface="+mn-lt"/>
              <a:cs typeface="Arial" panose="020B0604020202020204" pitchFamily="34" charset="0"/>
            </a:endParaRPr>
          </a:p>
        </p:txBody>
      </p:sp>
      <p:sp>
        <p:nvSpPr>
          <p:cNvPr id="8" name="Title 1">
            <a:extLst>
              <a:ext uri="{FF2B5EF4-FFF2-40B4-BE49-F238E27FC236}">
                <a16:creationId xmlns:a16="http://schemas.microsoft.com/office/drawing/2014/main" id="{4A9E3C0C-A07F-9442-85E3-9A6A2E11A6A2}"/>
              </a:ext>
            </a:extLst>
          </p:cNvPr>
          <p:cNvSpPr>
            <a:spLocks noGrp="1"/>
          </p:cNvSpPr>
          <p:nvPr>
            <p:ph type="ctrTitle" hasCustomPrompt="1"/>
          </p:nvPr>
        </p:nvSpPr>
        <p:spPr>
          <a:xfrm>
            <a:off x="465137" y="2605296"/>
            <a:ext cx="6433501" cy="873158"/>
          </a:xfrm>
          <a:prstGeom prst="rect">
            <a:avLst/>
          </a:prstGeom>
        </p:spPr>
        <p:txBody>
          <a:bodyPr anchor="ctr" anchorCtr="0">
            <a:noAutofit/>
          </a:bodyPr>
          <a:lstStyle>
            <a:lvl1pPr algn="l">
              <a:defRPr sz="3600" b="1">
                <a:solidFill>
                  <a:schemeClr val="bg1"/>
                </a:solidFill>
                <a:latin typeface="+mn-lt"/>
                <a:cs typeface="Arial" panose="020B0604020202020204" pitchFamily="34" charset="0"/>
              </a:defRPr>
            </a:lvl1pPr>
          </a:lstStyle>
          <a:p>
            <a:r>
              <a:rPr lang="en-US" dirty="0"/>
              <a:t>Divider Slide Title Here</a:t>
            </a:r>
          </a:p>
        </p:txBody>
      </p:sp>
      <p:sp>
        <p:nvSpPr>
          <p:cNvPr id="12" name="Text Placeholder 17">
            <a:extLst>
              <a:ext uri="{FF2B5EF4-FFF2-40B4-BE49-F238E27FC236}">
                <a16:creationId xmlns:a16="http://schemas.microsoft.com/office/drawing/2014/main" id="{460FDE7F-4359-734E-9790-B6004B8F315B}"/>
              </a:ext>
            </a:extLst>
          </p:cNvPr>
          <p:cNvSpPr>
            <a:spLocks noGrp="1"/>
          </p:cNvSpPr>
          <p:nvPr>
            <p:ph type="body" sz="quarter" idx="14" hasCustomPrompt="1"/>
          </p:nvPr>
        </p:nvSpPr>
        <p:spPr>
          <a:xfrm>
            <a:off x="465138" y="3624651"/>
            <a:ext cx="6433502" cy="698993"/>
          </a:xfrm>
          <a:prstGeom prst="rect">
            <a:avLst/>
          </a:prstGeom>
        </p:spPr>
        <p:txBody>
          <a:bodyPr>
            <a:normAutofit/>
          </a:bodyPr>
          <a:lstStyle>
            <a:lvl1pPr marL="0" indent="0">
              <a:buNone/>
              <a:defRPr sz="2000" b="1">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 Text</a:t>
            </a:r>
          </a:p>
        </p:txBody>
      </p:sp>
      <p:pic>
        <p:nvPicPr>
          <p:cNvPr id="9" name="Picture 8" descr="NINDS Logo">
            <a:extLst>
              <a:ext uri="{FF2B5EF4-FFF2-40B4-BE49-F238E27FC236}">
                <a16:creationId xmlns:a16="http://schemas.microsoft.com/office/drawing/2014/main" id="{7D2BC856-9FDE-413A-8813-818945EA06FC}"/>
              </a:ext>
            </a:extLst>
          </p:cNvPr>
          <p:cNvPicPr>
            <a:picLocks noChangeAspect="1"/>
          </p:cNvPicPr>
          <p:nvPr userDrawn="1"/>
        </p:nvPicPr>
        <p:blipFill>
          <a:blip r:embed="rId2"/>
          <a:stretch>
            <a:fillRect/>
          </a:stretch>
        </p:blipFill>
        <p:spPr>
          <a:xfrm>
            <a:off x="9832194" y="6235008"/>
            <a:ext cx="1854200" cy="406400"/>
          </a:xfrm>
          <a:prstGeom prst="rect">
            <a:avLst/>
          </a:prstGeom>
        </p:spPr>
      </p:pic>
    </p:spTree>
    <p:extLst>
      <p:ext uri="{BB962C8B-B14F-4D97-AF65-F5344CB8AC3E}">
        <p14:creationId xmlns:p14="http://schemas.microsoft.com/office/powerpoint/2010/main" val="21063284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0_Title Only">
    <p:bg>
      <p:bgPr>
        <a:solidFill>
          <a:schemeClr val="tx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67CE6A4-308F-E647-BD3E-81C87566F614}"/>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bg1"/>
                </a:solidFill>
                <a:latin typeface="+mn-lt"/>
                <a:cs typeface="Arial" panose="020B0604020202020204" pitchFamily="34" charset="0"/>
              </a:rPr>
              <a:pPr/>
              <a:t>‹#›</a:t>
            </a:fld>
            <a:endParaRPr lang="en-US" dirty="0">
              <a:solidFill>
                <a:schemeClr val="bg1"/>
              </a:solidFill>
              <a:latin typeface="+mn-lt"/>
              <a:cs typeface="Arial" panose="020B0604020202020204" pitchFamily="34" charset="0"/>
            </a:endParaRPr>
          </a:p>
        </p:txBody>
      </p:sp>
      <p:sp>
        <p:nvSpPr>
          <p:cNvPr id="8" name="Title 1">
            <a:extLst>
              <a:ext uri="{FF2B5EF4-FFF2-40B4-BE49-F238E27FC236}">
                <a16:creationId xmlns:a16="http://schemas.microsoft.com/office/drawing/2014/main" id="{4A9E3C0C-A07F-9442-85E3-9A6A2E11A6A2}"/>
              </a:ext>
            </a:extLst>
          </p:cNvPr>
          <p:cNvSpPr>
            <a:spLocks noGrp="1"/>
          </p:cNvSpPr>
          <p:nvPr>
            <p:ph type="ctrTitle" hasCustomPrompt="1"/>
          </p:nvPr>
        </p:nvSpPr>
        <p:spPr>
          <a:xfrm>
            <a:off x="465137" y="2605296"/>
            <a:ext cx="6433501" cy="873158"/>
          </a:xfrm>
          <a:prstGeom prst="rect">
            <a:avLst/>
          </a:prstGeom>
        </p:spPr>
        <p:txBody>
          <a:bodyPr anchor="ctr" anchorCtr="0">
            <a:noAutofit/>
          </a:bodyPr>
          <a:lstStyle>
            <a:lvl1pPr algn="l">
              <a:defRPr sz="3600" b="1">
                <a:solidFill>
                  <a:schemeClr val="bg1"/>
                </a:solidFill>
                <a:latin typeface="+mn-lt"/>
                <a:cs typeface="Arial" panose="020B0604020202020204" pitchFamily="34" charset="0"/>
              </a:defRPr>
            </a:lvl1pPr>
          </a:lstStyle>
          <a:p>
            <a:r>
              <a:rPr lang="en-US" dirty="0"/>
              <a:t>Divider Slide Title Here</a:t>
            </a:r>
          </a:p>
        </p:txBody>
      </p:sp>
      <p:sp>
        <p:nvSpPr>
          <p:cNvPr id="12" name="Text Placeholder 17">
            <a:extLst>
              <a:ext uri="{FF2B5EF4-FFF2-40B4-BE49-F238E27FC236}">
                <a16:creationId xmlns:a16="http://schemas.microsoft.com/office/drawing/2014/main" id="{460FDE7F-4359-734E-9790-B6004B8F315B}"/>
              </a:ext>
            </a:extLst>
          </p:cNvPr>
          <p:cNvSpPr>
            <a:spLocks noGrp="1"/>
          </p:cNvSpPr>
          <p:nvPr>
            <p:ph type="body" sz="quarter" idx="14" hasCustomPrompt="1"/>
          </p:nvPr>
        </p:nvSpPr>
        <p:spPr>
          <a:xfrm>
            <a:off x="465138" y="3624651"/>
            <a:ext cx="6433502" cy="698993"/>
          </a:xfrm>
          <a:prstGeom prst="rect">
            <a:avLst/>
          </a:prstGeom>
        </p:spPr>
        <p:txBody>
          <a:bodyPr>
            <a:normAutofit/>
          </a:bodyPr>
          <a:lstStyle>
            <a:lvl1pPr marL="0" indent="0">
              <a:buNone/>
              <a:defRPr sz="2000" b="1">
                <a:solidFill>
                  <a:schemeClr val="bg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 Text</a:t>
            </a:r>
          </a:p>
        </p:txBody>
      </p:sp>
      <p:pic>
        <p:nvPicPr>
          <p:cNvPr id="9" name="Picture 8" descr="NINDS Logo">
            <a:extLst>
              <a:ext uri="{FF2B5EF4-FFF2-40B4-BE49-F238E27FC236}">
                <a16:creationId xmlns:a16="http://schemas.microsoft.com/office/drawing/2014/main" id="{F2EAD586-BA8B-44E2-9222-62215A9F4265}"/>
              </a:ext>
            </a:extLst>
          </p:cNvPr>
          <p:cNvPicPr>
            <a:picLocks noChangeAspect="1"/>
          </p:cNvPicPr>
          <p:nvPr userDrawn="1"/>
        </p:nvPicPr>
        <p:blipFill>
          <a:blip r:embed="rId2"/>
          <a:stretch>
            <a:fillRect/>
          </a:stretch>
        </p:blipFill>
        <p:spPr>
          <a:xfrm>
            <a:off x="9832194" y="6235008"/>
            <a:ext cx="1854200" cy="406400"/>
          </a:xfrm>
          <a:prstGeom prst="rect">
            <a:avLst/>
          </a:prstGeom>
        </p:spPr>
      </p:pic>
    </p:spTree>
    <p:extLst>
      <p:ext uri="{BB962C8B-B14F-4D97-AF65-F5344CB8AC3E}">
        <p14:creationId xmlns:p14="http://schemas.microsoft.com/office/powerpoint/2010/main" val="3191924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9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A503BA-E31F-454A-8B40-FD5FD109DE26}"/>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10" name="Picture 9" descr="A colorful fish with a black background&#10;&#10;Description automatically generated with low confidence">
            <a:extLst>
              <a:ext uri="{FF2B5EF4-FFF2-40B4-BE49-F238E27FC236}">
                <a16:creationId xmlns:a16="http://schemas.microsoft.com/office/drawing/2014/main" id="{A1ED5C39-6374-773F-B6D6-D631BD1E91D9}"/>
              </a:ext>
            </a:extLst>
          </p:cNvPr>
          <p:cNvPicPr>
            <a:picLocks noChangeAspect="1"/>
          </p:cNvPicPr>
          <p:nvPr userDrawn="1"/>
        </p:nvPicPr>
        <p:blipFill rotWithShape="1">
          <a:blip r:embed="rId2"/>
          <a:srcRect l="13094" t="39690" r="41226" b="39690"/>
          <a:stretch/>
        </p:blipFill>
        <p:spPr>
          <a:xfrm>
            <a:off x="9318171" y="-2"/>
            <a:ext cx="2873829"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3" name="Text Placeholder 17">
            <a:extLst>
              <a:ext uri="{FF2B5EF4-FFF2-40B4-BE49-F238E27FC236}">
                <a16:creationId xmlns:a16="http://schemas.microsoft.com/office/drawing/2014/main" id="{7F8434CE-B791-8D00-D46D-DFF8D2AC982B}"/>
              </a:ext>
            </a:extLst>
          </p:cNvPr>
          <p:cNvSpPr>
            <a:spLocks noGrp="1"/>
          </p:cNvSpPr>
          <p:nvPr>
            <p:ph type="body" sz="quarter" idx="12" hasCustomPrompt="1"/>
          </p:nvPr>
        </p:nvSpPr>
        <p:spPr>
          <a:xfrm>
            <a:off x="465138" y="1435262"/>
            <a:ext cx="5408130" cy="299728"/>
          </a:xfrm>
          <a:prstGeom prst="rect">
            <a:avLst/>
          </a:prstGeom>
        </p:spPr>
        <p:txBody>
          <a:bodyPr>
            <a:noAutofit/>
          </a:bodyPr>
          <a:lstStyle>
            <a:lvl1pPr marL="0" indent="0">
              <a:buNone/>
              <a:defRPr sz="20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(20 pts, Bold)</a:t>
            </a:r>
          </a:p>
        </p:txBody>
      </p:sp>
      <p:sp>
        <p:nvSpPr>
          <p:cNvPr id="4" name="Text Placeholder 17">
            <a:extLst>
              <a:ext uri="{FF2B5EF4-FFF2-40B4-BE49-F238E27FC236}">
                <a16:creationId xmlns:a16="http://schemas.microsoft.com/office/drawing/2014/main" id="{61DDB11B-743E-F25E-A984-67B698C6E4CF}"/>
              </a:ext>
            </a:extLst>
          </p:cNvPr>
          <p:cNvSpPr>
            <a:spLocks noGrp="1"/>
          </p:cNvSpPr>
          <p:nvPr>
            <p:ph type="body" sz="quarter" idx="13" hasCustomPrompt="1"/>
          </p:nvPr>
        </p:nvSpPr>
        <p:spPr>
          <a:xfrm>
            <a:off x="465138" y="1930399"/>
            <a:ext cx="5408130" cy="3944087"/>
          </a:xfrm>
          <a:prstGeom prst="rect">
            <a:avLst/>
          </a:prstGeom>
        </p:spPr>
        <p:txBody>
          <a:bodyPr>
            <a:noAutofit/>
          </a:bodyPr>
          <a:lstStyle>
            <a:lvl1pPr marL="285750" indent="-285750">
              <a:lnSpc>
                <a:spcPct val="100000"/>
              </a:lnSpc>
              <a:buFont typeface="Arial" panose="020B0604020202020204" pitchFamily="34" charset="0"/>
              <a:buChar char="•"/>
              <a:defRPr sz="1600" b="0">
                <a:solidFill>
                  <a:schemeClr val="tx1"/>
                </a:solidFill>
                <a:latin typeface="+mn-lt"/>
                <a:cs typeface="Arial" panose="020B0604020202020204" pitchFamily="34" charset="0"/>
              </a:defRPr>
            </a:lvl1pPr>
            <a:lvl2pPr>
              <a:lnSpc>
                <a:spcPct val="100000"/>
              </a:lnSpc>
              <a:defRPr sz="1600">
                <a:latin typeface="+mn-lt"/>
                <a:cs typeface="Arial" panose="020B0604020202020204" pitchFamily="34" charset="0"/>
              </a:defRPr>
            </a:lvl2pPr>
            <a:lvl3pPr>
              <a:lnSpc>
                <a:spcPct val="100000"/>
              </a:lnSpc>
              <a:defRPr sz="1600">
                <a:latin typeface="+mn-lt"/>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First Set Of Bullet Points (16 Pts)</a:t>
            </a:r>
          </a:p>
          <a:p>
            <a:pPr lvl="1"/>
            <a:r>
              <a:rPr lang="en-US" dirty="0"/>
              <a:t>Second Set Of Bullet Points</a:t>
            </a:r>
          </a:p>
          <a:p>
            <a:pPr lvl="2"/>
            <a:r>
              <a:rPr lang="en-US" dirty="0"/>
              <a:t>Third Set Of Bullet Points</a:t>
            </a:r>
          </a:p>
        </p:txBody>
      </p:sp>
      <p:sp>
        <p:nvSpPr>
          <p:cNvPr id="6" name="Text Placeholder 17">
            <a:extLst>
              <a:ext uri="{FF2B5EF4-FFF2-40B4-BE49-F238E27FC236}">
                <a16:creationId xmlns:a16="http://schemas.microsoft.com/office/drawing/2014/main" id="{5C6A759A-C575-43EB-A07A-5EC09596D757}"/>
              </a:ext>
            </a:extLst>
          </p:cNvPr>
          <p:cNvSpPr>
            <a:spLocks noGrp="1"/>
          </p:cNvSpPr>
          <p:nvPr>
            <p:ph type="body" sz="quarter" idx="14" hasCustomPrompt="1"/>
          </p:nvPr>
        </p:nvSpPr>
        <p:spPr>
          <a:xfrm>
            <a:off x="6231902" y="1450119"/>
            <a:ext cx="5408130" cy="299728"/>
          </a:xfrm>
          <a:prstGeom prst="rect">
            <a:avLst/>
          </a:prstGeom>
        </p:spPr>
        <p:txBody>
          <a:bodyPr>
            <a:noAutofit/>
          </a:bodyPr>
          <a:lstStyle>
            <a:lvl1pPr marL="0" indent="0">
              <a:buNone/>
              <a:defRPr sz="20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(20 pts, Bold)</a:t>
            </a:r>
          </a:p>
        </p:txBody>
      </p:sp>
      <p:sp>
        <p:nvSpPr>
          <p:cNvPr id="8" name="Text Placeholder 17">
            <a:extLst>
              <a:ext uri="{FF2B5EF4-FFF2-40B4-BE49-F238E27FC236}">
                <a16:creationId xmlns:a16="http://schemas.microsoft.com/office/drawing/2014/main" id="{5F2D6C15-F2FF-A863-C512-6E1FA195EAD6}"/>
              </a:ext>
            </a:extLst>
          </p:cNvPr>
          <p:cNvSpPr>
            <a:spLocks noGrp="1"/>
          </p:cNvSpPr>
          <p:nvPr>
            <p:ph type="body" sz="quarter" idx="15" hasCustomPrompt="1"/>
          </p:nvPr>
        </p:nvSpPr>
        <p:spPr>
          <a:xfrm>
            <a:off x="6231902" y="1945256"/>
            <a:ext cx="5408130" cy="3944087"/>
          </a:xfrm>
          <a:prstGeom prst="rect">
            <a:avLst/>
          </a:prstGeom>
        </p:spPr>
        <p:txBody>
          <a:bodyPr>
            <a:noAutofit/>
          </a:bodyPr>
          <a:lstStyle>
            <a:lvl1pPr marL="285750" indent="-285750">
              <a:lnSpc>
                <a:spcPct val="100000"/>
              </a:lnSpc>
              <a:buFont typeface="Arial" panose="020B0604020202020204" pitchFamily="34" charset="0"/>
              <a:buChar char="•"/>
              <a:defRPr sz="1600" b="0">
                <a:solidFill>
                  <a:schemeClr val="tx1"/>
                </a:solidFill>
                <a:latin typeface="+mn-lt"/>
                <a:cs typeface="Arial" panose="020B0604020202020204" pitchFamily="34" charset="0"/>
              </a:defRPr>
            </a:lvl1pPr>
            <a:lvl2pPr>
              <a:lnSpc>
                <a:spcPct val="100000"/>
              </a:lnSpc>
              <a:defRPr sz="1600">
                <a:latin typeface="+mn-lt"/>
                <a:cs typeface="Arial" panose="020B0604020202020204" pitchFamily="34" charset="0"/>
              </a:defRPr>
            </a:lvl2pPr>
            <a:lvl3pPr>
              <a:lnSpc>
                <a:spcPct val="100000"/>
              </a:lnSpc>
              <a:defRPr sz="1600">
                <a:latin typeface="+mn-lt"/>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First Set Of Bullet Points (16 Pts)</a:t>
            </a:r>
          </a:p>
          <a:p>
            <a:pPr lvl="1"/>
            <a:r>
              <a:rPr lang="en-US" dirty="0"/>
              <a:t>Second Set Of Bullet Points</a:t>
            </a:r>
          </a:p>
          <a:p>
            <a:pPr lvl="2"/>
            <a:r>
              <a:rPr lang="en-US" dirty="0"/>
              <a:t>Third Set Of Bullet Points</a:t>
            </a:r>
          </a:p>
        </p:txBody>
      </p:sp>
      <p:sp>
        <p:nvSpPr>
          <p:cNvPr id="9" name="Title 1">
            <a:extLst>
              <a:ext uri="{FF2B5EF4-FFF2-40B4-BE49-F238E27FC236}">
                <a16:creationId xmlns:a16="http://schemas.microsoft.com/office/drawing/2014/main" id="{AD73D3DF-ABCA-770C-4071-A28D6C4318EA}"/>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pic>
        <p:nvPicPr>
          <p:cNvPr id="11" name="Picture 10" descr="NINDS logo">
            <a:extLst>
              <a:ext uri="{FF2B5EF4-FFF2-40B4-BE49-F238E27FC236}">
                <a16:creationId xmlns:a16="http://schemas.microsoft.com/office/drawing/2014/main" id="{CD68075C-B8B0-4A53-BE9E-5055FD8F8FFB}"/>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981741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DF6417-5AC9-6669-6D87-5EDF9BE97F52}"/>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3" name="Picture 2" descr="A colorful fish with a black background&#10;&#10;Description automatically generated with low confidence">
            <a:extLst>
              <a:ext uri="{FF2B5EF4-FFF2-40B4-BE49-F238E27FC236}">
                <a16:creationId xmlns:a16="http://schemas.microsoft.com/office/drawing/2014/main" id="{ED931F3A-C0E1-279F-59F4-A087103C7291}"/>
              </a:ext>
            </a:extLst>
          </p:cNvPr>
          <p:cNvPicPr>
            <a:picLocks noChangeAspect="1"/>
          </p:cNvPicPr>
          <p:nvPr userDrawn="1"/>
        </p:nvPicPr>
        <p:blipFill rotWithShape="1">
          <a:blip r:embed="rId2"/>
          <a:srcRect l="17122" t="47010" r="25895" b="35082"/>
          <a:stretch/>
        </p:blipFill>
        <p:spPr>
          <a:xfrm>
            <a:off x="8064137" y="-2"/>
            <a:ext cx="4127863"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15" name="Text Placeholder 17">
            <a:extLst>
              <a:ext uri="{FF2B5EF4-FFF2-40B4-BE49-F238E27FC236}">
                <a16:creationId xmlns:a16="http://schemas.microsoft.com/office/drawing/2014/main" id="{194959FC-915B-DF43-B859-24DA01B54F97}"/>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16" name="Text Placeholder 17">
            <a:extLst>
              <a:ext uri="{FF2B5EF4-FFF2-40B4-BE49-F238E27FC236}">
                <a16:creationId xmlns:a16="http://schemas.microsoft.com/office/drawing/2014/main" id="{1C9F84BA-8AD1-F340-AC08-61A52181D55F}"/>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 (14 pt. or higher)</a:t>
            </a:r>
          </a:p>
        </p:txBody>
      </p:sp>
      <p:sp>
        <p:nvSpPr>
          <p:cNvPr id="17" name="Text Placeholder 17">
            <a:extLst>
              <a:ext uri="{FF2B5EF4-FFF2-40B4-BE49-F238E27FC236}">
                <a16:creationId xmlns:a16="http://schemas.microsoft.com/office/drawing/2014/main" id="{72F4D727-503E-084E-A473-5FF60D9C107A}"/>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18" name="Text Placeholder 17">
            <a:extLst>
              <a:ext uri="{FF2B5EF4-FFF2-40B4-BE49-F238E27FC236}">
                <a16:creationId xmlns:a16="http://schemas.microsoft.com/office/drawing/2014/main" id="{7E55C8A0-C213-7344-8752-E19D051B9B19}"/>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 (14 pt. or higher)</a:t>
            </a:r>
          </a:p>
        </p:txBody>
      </p:sp>
      <p:sp>
        <p:nvSpPr>
          <p:cNvPr id="19" name="Picture Placeholder 13">
            <a:extLst>
              <a:ext uri="{FF2B5EF4-FFF2-40B4-BE49-F238E27FC236}">
                <a16:creationId xmlns:a16="http://schemas.microsoft.com/office/drawing/2014/main" id="{C41B0A87-2423-334E-9CF0-AB99373B2070}"/>
              </a:ext>
            </a:extLst>
          </p:cNvPr>
          <p:cNvSpPr>
            <a:spLocks noGrp="1"/>
          </p:cNvSpPr>
          <p:nvPr>
            <p:ph type="pic" sz="quarter" idx="10"/>
          </p:nvPr>
        </p:nvSpPr>
        <p:spPr>
          <a:xfrm>
            <a:off x="6551613" y="1435262"/>
            <a:ext cx="5087937" cy="4625792"/>
          </a:xfrm>
          <a:prstGeom prst="rect">
            <a:avLst/>
          </a:prstGeom>
        </p:spPr>
        <p:txBody>
          <a:bodyPr/>
          <a:lstStyle>
            <a:lvl1pPr>
              <a:defRPr>
                <a:latin typeface="+mn-lt"/>
                <a:cs typeface="Arial" panose="020B0604020202020204" pitchFamily="34" charset="0"/>
              </a:defRPr>
            </a:lvl1pPr>
          </a:lstStyle>
          <a:p>
            <a:endParaRPr lang="en-US" dirty="0"/>
          </a:p>
        </p:txBody>
      </p:sp>
      <p:sp>
        <p:nvSpPr>
          <p:cNvPr id="4" name="Title 1">
            <a:extLst>
              <a:ext uri="{FF2B5EF4-FFF2-40B4-BE49-F238E27FC236}">
                <a16:creationId xmlns:a16="http://schemas.microsoft.com/office/drawing/2014/main" id="{DE6A64FC-0C31-9879-9C5C-D4F604A5EAB8}"/>
              </a:ext>
            </a:extLst>
          </p:cNvPr>
          <p:cNvSpPr>
            <a:spLocks noGrp="1"/>
          </p:cNvSpPr>
          <p:nvPr>
            <p:ph type="ctrTitle" hasCustomPrompt="1"/>
          </p:nvPr>
        </p:nvSpPr>
        <p:spPr>
          <a:xfrm>
            <a:off x="465267" y="302811"/>
            <a:ext cx="8629571"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pic>
        <p:nvPicPr>
          <p:cNvPr id="12" name="Picture 11" descr="NINDS logo">
            <a:extLst>
              <a:ext uri="{FF2B5EF4-FFF2-40B4-BE49-F238E27FC236}">
                <a16:creationId xmlns:a16="http://schemas.microsoft.com/office/drawing/2014/main" id="{193BAAEC-DF79-4ADE-B15B-83B216DFE94B}"/>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1513653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54C670-89A4-EE2E-8B2C-E8C63A63ABC7}"/>
              </a:ext>
            </a:extLst>
          </p:cNvPr>
          <p:cNvSpPr/>
          <p:nvPr userDrawn="1"/>
        </p:nvSpPr>
        <p:spPr>
          <a:xfrm>
            <a:off x="0" y="0"/>
            <a:ext cx="12192000" cy="129717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pic>
        <p:nvPicPr>
          <p:cNvPr id="9" name="Picture 8" descr="A colorful fish with a black background&#10;&#10;Description automatically generated with low confidence">
            <a:extLst>
              <a:ext uri="{FF2B5EF4-FFF2-40B4-BE49-F238E27FC236}">
                <a16:creationId xmlns:a16="http://schemas.microsoft.com/office/drawing/2014/main" id="{3C7BDD3C-BDEB-3B05-2521-58EE751729DB}"/>
              </a:ext>
            </a:extLst>
          </p:cNvPr>
          <p:cNvPicPr>
            <a:picLocks noChangeAspect="1"/>
          </p:cNvPicPr>
          <p:nvPr userDrawn="1"/>
        </p:nvPicPr>
        <p:blipFill rotWithShape="1">
          <a:blip r:embed="rId2"/>
          <a:srcRect l="17122" t="47010" r="25895" b="35082"/>
          <a:stretch/>
        </p:blipFill>
        <p:spPr>
          <a:xfrm>
            <a:off x="8064137" y="-2"/>
            <a:ext cx="4127863" cy="1297173"/>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14" name="Title 1">
            <a:extLst>
              <a:ext uri="{FF2B5EF4-FFF2-40B4-BE49-F238E27FC236}">
                <a16:creationId xmlns:a16="http://schemas.microsoft.com/office/drawing/2014/main" id="{F2C21C11-D625-9747-9DB1-B0771174D993}"/>
              </a:ext>
            </a:extLst>
          </p:cNvPr>
          <p:cNvSpPr>
            <a:spLocks noGrp="1"/>
          </p:cNvSpPr>
          <p:nvPr>
            <p:ph type="ctrTitle" hasCustomPrompt="1"/>
          </p:nvPr>
        </p:nvSpPr>
        <p:spPr>
          <a:xfrm>
            <a:off x="465267" y="302811"/>
            <a:ext cx="8629571"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sp>
        <p:nvSpPr>
          <p:cNvPr id="19" name="Picture Placeholder 13">
            <a:extLst>
              <a:ext uri="{FF2B5EF4-FFF2-40B4-BE49-F238E27FC236}">
                <a16:creationId xmlns:a16="http://schemas.microsoft.com/office/drawing/2014/main" id="{C41B0A87-2423-334E-9CF0-AB99373B2070}"/>
              </a:ext>
            </a:extLst>
          </p:cNvPr>
          <p:cNvSpPr>
            <a:spLocks noGrp="1"/>
          </p:cNvSpPr>
          <p:nvPr>
            <p:ph type="pic" sz="quarter" idx="10"/>
          </p:nvPr>
        </p:nvSpPr>
        <p:spPr>
          <a:xfrm>
            <a:off x="6551613" y="1435262"/>
            <a:ext cx="5087937" cy="4625792"/>
          </a:xfrm>
          <a:prstGeom prst="rect">
            <a:avLst/>
          </a:prstGeom>
        </p:spPr>
        <p:txBody>
          <a:bodyPr/>
          <a:lstStyle>
            <a:lvl1pPr>
              <a:defRPr>
                <a:latin typeface="+mn-lt"/>
                <a:cs typeface="Arial" panose="020B0604020202020204" pitchFamily="34" charset="0"/>
              </a:defRPr>
            </a:lvl1pPr>
          </a:lstStyle>
          <a:p>
            <a:endParaRPr lang="en-US" dirty="0"/>
          </a:p>
        </p:txBody>
      </p:sp>
      <p:sp>
        <p:nvSpPr>
          <p:cNvPr id="2" name="Text Placeholder 17">
            <a:extLst>
              <a:ext uri="{FF2B5EF4-FFF2-40B4-BE49-F238E27FC236}">
                <a16:creationId xmlns:a16="http://schemas.microsoft.com/office/drawing/2014/main" id="{ACB386F6-36F4-C806-6CD8-551CB3062151}"/>
              </a:ext>
            </a:extLst>
          </p:cNvPr>
          <p:cNvSpPr>
            <a:spLocks noGrp="1"/>
          </p:cNvSpPr>
          <p:nvPr>
            <p:ph type="body" sz="quarter" idx="12" hasCustomPrompt="1"/>
          </p:nvPr>
        </p:nvSpPr>
        <p:spPr>
          <a:xfrm>
            <a:off x="465267"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3" name="Text Placeholder 17">
            <a:extLst>
              <a:ext uri="{FF2B5EF4-FFF2-40B4-BE49-F238E27FC236}">
                <a16:creationId xmlns:a16="http://schemas.microsoft.com/office/drawing/2014/main" id="{E7B3B935-CE9C-2E8B-3CC9-E7CC8D626571}"/>
              </a:ext>
            </a:extLst>
          </p:cNvPr>
          <p:cNvSpPr>
            <a:spLocks noGrp="1"/>
          </p:cNvSpPr>
          <p:nvPr>
            <p:ph type="body" sz="quarter" idx="13" hasCustomPrompt="1"/>
          </p:nvPr>
        </p:nvSpPr>
        <p:spPr>
          <a:xfrm>
            <a:off x="465267" y="1823735"/>
            <a:ext cx="5762942" cy="1242029"/>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4" name="Text Placeholder 17">
            <a:extLst>
              <a:ext uri="{FF2B5EF4-FFF2-40B4-BE49-F238E27FC236}">
                <a16:creationId xmlns:a16="http://schemas.microsoft.com/office/drawing/2014/main" id="{DEBC16FE-94A1-3B3F-A22B-BD17E777B1D2}"/>
              </a:ext>
            </a:extLst>
          </p:cNvPr>
          <p:cNvSpPr>
            <a:spLocks noGrp="1"/>
          </p:cNvSpPr>
          <p:nvPr>
            <p:ph type="body" sz="quarter" idx="14" hasCustomPrompt="1"/>
          </p:nvPr>
        </p:nvSpPr>
        <p:spPr>
          <a:xfrm>
            <a:off x="465267"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6" name="Text Placeholder 17">
            <a:extLst>
              <a:ext uri="{FF2B5EF4-FFF2-40B4-BE49-F238E27FC236}">
                <a16:creationId xmlns:a16="http://schemas.microsoft.com/office/drawing/2014/main" id="{5FCE3C48-8CF8-9D6C-2942-EB84A8C63DE3}"/>
              </a:ext>
            </a:extLst>
          </p:cNvPr>
          <p:cNvSpPr>
            <a:spLocks noGrp="1"/>
          </p:cNvSpPr>
          <p:nvPr>
            <p:ph type="body" sz="quarter" idx="15" hasCustomPrompt="1"/>
          </p:nvPr>
        </p:nvSpPr>
        <p:spPr>
          <a:xfrm>
            <a:off x="465267" y="3675371"/>
            <a:ext cx="5762942" cy="2385683"/>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pic>
        <p:nvPicPr>
          <p:cNvPr id="12" name="Picture 11" descr="NINDS logo">
            <a:extLst>
              <a:ext uri="{FF2B5EF4-FFF2-40B4-BE49-F238E27FC236}">
                <a16:creationId xmlns:a16="http://schemas.microsoft.com/office/drawing/2014/main" id="{1C170C2B-08FB-4AF9-B4AC-05E606ECE52A}"/>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996556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F4FDFA4-8313-A44C-92E2-80989E90F266}"/>
              </a:ext>
            </a:extLst>
          </p:cNvPr>
          <p:cNvPicPr>
            <a:picLocks noChangeAspect="1"/>
          </p:cNvPicPr>
          <p:nvPr userDrawn="1"/>
        </p:nvPicPr>
        <p:blipFill rotWithShape="1">
          <a:blip r:embed="rId2"/>
          <a:srcRect l="4388" t="46323" r="37773" b="42736"/>
          <a:stretch/>
        </p:blipFill>
        <p:spPr>
          <a:xfrm>
            <a:off x="0" y="0"/>
            <a:ext cx="12192000" cy="1297172"/>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19" name="Picture Placeholder 13">
            <a:extLst>
              <a:ext uri="{FF2B5EF4-FFF2-40B4-BE49-F238E27FC236}">
                <a16:creationId xmlns:a16="http://schemas.microsoft.com/office/drawing/2014/main" id="{C41B0A87-2423-334E-9CF0-AB99373B2070}"/>
              </a:ext>
            </a:extLst>
          </p:cNvPr>
          <p:cNvSpPr>
            <a:spLocks noGrp="1"/>
          </p:cNvSpPr>
          <p:nvPr>
            <p:ph type="pic" sz="quarter" idx="10"/>
          </p:nvPr>
        </p:nvSpPr>
        <p:spPr>
          <a:xfrm>
            <a:off x="6551613" y="1435262"/>
            <a:ext cx="5087937" cy="4625792"/>
          </a:xfrm>
          <a:prstGeom prst="rect">
            <a:avLst/>
          </a:prstGeom>
        </p:spPr>
        <p:txBody>
          <a:bodyPr/>
          <a:lstStyle>
            <a:lvl1pPr>
              <a:defRPr>
                <a:latin typeface="+mn-lt"/>
                <a:cs typeface="Arial" panose="020B0604020202020204" pitchFamily="34" charset="0"/>
              </a:defRPr>
            </a:lvl1pPr>
          </a:lstStyle>
          <a:p>
            <a:endParaRPr lang="en-US" dirty="0"/>
          </a:p>
        </p:txBody>
      </p:sp>
      <p:sp>
        <p:nvSpPr>
          <p:cNvPr id="2" name="Title 1">
            <a:extLst>
              <a:ext uri="{FF2B5EF4-FFF2-40B4-BE49-F238E27FC236}">
                <a16:creationId xmlns:a16="http://schemas.microsoft.com/office/drawing/2014/main" id="{54A19E3A-7D06-93A2-0187-27E120358C80}"/>
              </a:ext>
            </a:extLst>
          </p:cNvPr>
          <p:cNvSpPr>
            <a:spLocks noGrp="1"/>
          </p:cNvSpPr>
          <p:nvPr>
            <p:ph type="ctrTitle" hasCustomPrompt="1"/>
          </p:nvPr>
        </p:nvSpPr>
        <p:spPr>
          <a:xfrm>
            <a:off x="465267" y="302811"/>
            <a:ext cx="5630733" cy="798952"/>
          </a:xfrm>
          <a:prstGeom prst="rect">
            <a:avLst/>
          </a:prstGeom>
        </p:spPr>
        <p:txBody>
          <a:bodyPr anchor="ctr" anchorCtr="0">
            <a:noAutofit/>
          </a:bodyPr>
          <a:lstStyle>
            <a:lvl1pPr algn="l">
              <a:defRPr sz="3000" b="1">
                <a:solidFill>
                  <a:schemeClr val="bg1"/>
                </a:solidFill>
                <a:latin typeface="+mn-lt"/>
                <a:cs typeface="Arial" panose="020B0604020202020204" pitchFamily="34" charset="0"/>
              </a:defRPr>
            </a:lvl1pPr>
          </a:lstStyle>
          <a:p>
            <a:r>
              <a:rPr lang="en-US" dirty="0"/>
              <a:t>Title Lorem Ipsum</a:t>
            </a:r>
          </a:p>
        </p:txBody>
      </p:sp>
      <p:sp>
        <p:nvSpPr>
          <p:cNvPr id="3" name="Text Placeholder 17">
            <a:extLst>
              <a:ext uri="{FF2B5EF4-FFF2-40B4-BE49-F238E27FC236}">
                <a16:creationId xmlns:a16="http://schemas.microsoft.com/office/drawing/2014/main" id="{03CE000A-08E1-C171-F818-CFF5507134C5}"/>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4" name="Text Placeholder 17">
            <a:extLst>
              <a:ext uri="{FF2B5EF4-FFF2-40B4-BE49-F238E27FC236}">
                <a16:creationId xmlns:a16="http://schemas.microsoft.com/office/drawing/2014/main" id="{34078F91-4A6C-3D9F-3F36-C8054D32E524}"/>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sp>
        <p:nvSpPr>
          <p:cNvPr id="6" name="Text Placeholder 17">
            <a:extLst>
              <a:ext uri="{FF2B5EF4-FFF2-40B4-BE49-F238E27FC236}">
                <a16:creationId xmlns:a16="http://schemas.microsoft.com/office/drawing/2014/main" id="{B3BE2CCB-442E-18DE-92B8-694D74C6D767}"/>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8" name="Text Placeholder 17">
            <a:extLst>
              <a:ext uri="{FF2B5EF4-FFF2-40B4-BE49-F238E27FC236}">
                <a16:creationId xmlns:a16="http://schemas.microsoft.com/office/drawing/2014/main" id="{F82AD195-99E5-5CF9-2BF0-E8EB714A6EB5}"/>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pic>
        <p:nvPicPr>
          <p:cNvPr id="12" name="Picture 11" descr="NINDS logo">
            <a:extLst>
              <a:ext uri="{FF2B5EF4-FFF2-40B4-BE49-F238E27FC236}">
                <a16:creationId xmlns:a16="http://schemas.microsoft.com/office/drawing/2014/main" id="{A0001C46-9E08-47A8-B816-CB7DE42A1279}"/>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246392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F4FDFA4-8313-A44C-92E2-80989E90F266}"/>
              </a:ext>
            </a:extLst>
          </p:cNvPr>
          <p:cNvPicPr>
            <a:picLocks noChangeAspect="1"/>
          </p:cNvPicPr>
          <p:nvPr userDrawn="1"/>
        </p:nvPicPr>
        <p:blipFill rotWithShape="1">
          <a:blip r:embed="rId2"/>
          <a:srcRect l="4388" t="46323" r="37773" b="42736"/>
          <a:stretch/>
        </p:blipFill>
        <p:spPr>
          <a:xfrm>
            <a:off x="0" y="0"/>
            <a:ext cx="12192000" cy="1297172"/>
          </a:xfrm>
          <a:prstGeom prst="rect">
            <a:avLst/>
          </a:prstGeom>
        </p:spPr>
      </p:pic>
      <p:sp>
        <p:nvSpPr>
          <p:cNvPr id="5" name="Slide Number Placeholder 5">
            <a:extLst>
              <a:ext uri="{FF2B5EF4-FFF2-40B4-BE49-F238E27FC236}">
                <a16:creationId xmlns:a16="http://schemas.microsoft.com/office/drawing/2014/main" id="{054E9A4F-DB00-5645-BDEC-F60D0BCB7D0E}"/>
              </a:ext>
            </a:extLst>
          </p:cNvPr>
          <p:cNvSpPr txBox="1">
            <a:spLocks/>
          </p:cNvSpPr>
          <p:nvPr userDrawn="1"/>
        </p:nvSpPr>
        <p:spPr>
          <a:xfrm>
            <a:off x="465268" y="6255646"/>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9000A7-5828-5147-A414-D5645E9BEA7D}" type="slidenum">
              <a:rPr lang="en-US" smtClean="0">
                <a:solidFill>
                  <a:schemeClr val="tx1"/>
                </a:solidFill>
                <a:latin typeface="+mn-lt"/>
                <a:cs typeface="Arial" panose="020B0604020202020204" pitchFamily="34" charset="0"/>
              </a:rPr>
              <a:pPr/>
              <a:t>‹#›</a:t>
            </a:fld>
            <a:endParaRPr lang="en-US" dirty="0">
              <a:solidFill>
                <a:schemeClr val="tx1"/>
              </a:solidFill>
              <a:latin typeface="+mn-lt"/>
              <a:cs typeface="Arial" panose="020B0604020202020204" pitchFamily="34" charset="0"/>
            </a:endParaRPr>
          </a:p>
        </p:txBody>
      </p:sp>
      <p:sp>
        <p:nvSpPr>
          <p:cNvPr id="19" name="Picture Placeholder 13">
            <a:extLst>
              <a:ext uri="{FF2B5EF4-FFF2-40B4-BE49-F238E27FC236}">
                <a16:creationId xmlns:a16="http://schemas.microsoft.com/office/drawing/2014/main" id="{C41B0A87-2423-334E-9CF0-AB99373B2070}"/>
              </a:ext>
            </a:extLst>
          </p:cNvPr>
          <p:cNvSpPr>
            <a:spLocks noGrp="1"/>
          </p:cNvSpPr>
          <p:nvPr>
            <p:ph type="pic" sz="quarter" idx="10"/>
          </p:nvPr>
        </p:nvSpPr>
        <p:spPr>
          <a:xfrm>
            <a:off x="6551613" y="1435261"/>
            <a:ext cx="5087937" cy="4604337"/>
          </a:xfrm>
          <a:prstGeom prst="rect">
            <a:avLst/>
          </a:prstGeom>
        </p:spPr>
        <p:txBody>
          <a:bodyPr/>
          <a:lstStyle>
            <a:lvl1pPr>
              <a:defRPr>
                <a:latin typeface="+mn-lt"/>
                <a:cs typeface="Arial" panose="020B0604020202020204" pitchFamily="34" charset="0"/>
              </a:defRPr>
            </a:lvl1pPr>
          </a:lstStyle>
          <a:p>
            <a:endParaRPr lang="en-US" dirty="0"/>
          </a:p>
        </p:txBody>
      </p:sp>
      <p:sp>
        <p:nvSpPr>
          <p:cNvPr id="3" name="Title 1">
            <a:extLst>
              <a:ext uri="{FF2B5EF4-FFF2-40B4-BE49-F238E27FC236}">
                <a16:creationId xmlns:a16="http://schemas.microsoft.com/office/drawing/2014/main" id="{032F7CB3-90E9-2436-595B-F6CB859D4A11}"/>
              </a:ext>
            </a:extLst>
          </p:cNvPr>
          <p:cNvSpPr>
            <a:spLocks noGrp="1"/>
          </p:cNvSpPr>
          <p:nvPr>
            <p:ph type="ctrTitle" hasCustomPrompt="1"/>
          </p:nvPr>
        </p:nvSpPr>
        <p:spPr>
          <a:xfrm>
            <a:off x="465268" y="302811"/>
            <a:ext cx="6086346" cy="798952"/>
          </a:xfrm>
          <a:prstGeom prst="rect">
            <a:avLst/>
          </a:prstGeom>
        </p:spPr>
        <p:txBody>
          <a:bodyPr anchor="t">
            <a:noAutofit/>
          </a:bodyPr>
          <a:lstStyle>
            <a:lvl1pPr algn="l">
              <a:defRPr sz="3000" b="1">
                <a:solidFill>
                  <a:schemeClr val="bg1"/>
                </a:solidFill>
                <a:latin typeface="+mn-lt"/>
                <a:cs typeface="Arial" panose="020B0604020202020204" pitchFamily="34" charset="0"/>
              </a:defRPr>
            </a:lvl1pPr>
          </a:lstStyle>
          <a:p>
            <a:r>
              <a:rPr lang="en-US" dirty="0"/>
              <a:t>Two Line</a:t>
            </a:r>
            <a:br>
              <a:rPr lang="en-US" dirty="0"/>
            </a:br>
            <a:r>
              <a:rPr lang="en-US" dirty="0"/>
              <a:t>Title Lorem Ipsum</a:t>
            </a:r>
          </a:p>
        </p:txBody>
      </p:sp>
      <p:sp>
        <p:nvSpPr>
          <p:cNvPr id="4" name="Text Placeholder 17">
            <a:extLst>
              <a:ext uri="{FF2B5EF4-FFF2-40B4-BE49-F238E27FC236}">
                <a16:creationId xmlns:a16="http://schemas.microsoft.com/office/drawing/2014/main" id="{F067652B-44C7-7B89-2D46-A781E34F2C05}"/>
              </a:ext>
            </a:extLst>
          </p:cNvPr>
          <p:cNvSpPr>
            <a:spLocks noGrp="1"/>
          </p:cNvSpPr>
          <p:nvPr>
            <p:ph type="body" sz="quarter" idx="12" hasCustomPrompt="1"/>
          </p:nvPr>
        </p:nvSpPr>
        <p:spPr>
          <a:xfrm>
            <a:off x="465138" y="1435262"/>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1 (16 pt./Bold)</a:t>
            </a:r>
          </a:p>
        </p:txBody>
      </p:sp>
      <p:sp>
        <p:nvSpPr>
          <p:cNvPr id="6" name="Text Placeholder 17">
            <a:extLst>
              <a:ext uri="{FF2B5EF4-FFF2-40B4-BE49-F238E27FC236}">
                <a16:creationId xmlns:a16="http://schemas.microsoft.com/office/drawing/2014/main" id="{1FF53459-F871-5F59-A177-676A733C0B1E}"/>
              </a:ext>
            </a:extLst>
          </p:cNvPr>
          <p:cNvSpPr>
            <a:spLocks noGrp="1"/>
          </p:cNvSpPr>
          <p:nvPr>
            <p:ph type="body" sz="quarter" idx="13" hasCustomPrompt="1"/>
          </p:nvPr>
        </p:nvSpPr>
        <p:spPr>
          <a:xfrm>
            <a:off x="465138" y="1823735"/>
            <a:ext cx="5762942" cy="1242029"/>
          </a:xfrm>
          <a:prstGeom prst="rect">
            <a:avLst/>
          </a:prstGeo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Body Copy Here</a:t>
            </a:r>
          </a:p>
          <a:p>
            <a:pPr lvl="0"/>
            <a:endParaRPr lang="en-US" dirty="0"/>
          </a:p>
        </p:txBody>
      </p:sp>
      <p:sp>
        <p:nvSpPr>
          <p:cNvPr id="8" name="Text Placeholder 17">
            <a:extLst>
              <a:ext uri="{FF2B5EF4-FFF2-40B4-BE49-F238E27FC236}">
                <a16:creationId xmlns:a16="http://schemas.microsoft.com/office/drawing/2014/main" id="{1F32A93C-53E3-1C7D-B945-816DD74FB69A}"/>
              </a:ext>
            </a:extLst>
          </p:cNvPr>
          <p:cNvSpPr>
            <a:spLocks noGrp="1"/>
          </p:cNvSpPr>
          <p:nvPr>
            <p:ph type="body" sz="quarter" idx="14" hasCustomPrompt="1"/>
          </p:nvPr>
        </p:nvSpPr>
        <p:spPr>
          <a:xfrm>
            <a:off x="465138" y="3289861"/>
            <a:ext cx="5762942" cy="243069"/>
          </a:xfrm>
          <a:prstGeom prst="rect">
            <a:avLst/>
          </a:prstGeom>
        </p:spPr>
        <p:txBody>
          <a:bodyPr>
            <a:noAutofit/>
          </a:bodyPr>
          <a:lstStyle>
            <a:lvl1pPr marL="0" indent="0">
              <a:buNone/>
              <a:defRPr sz="1600" b="1">
                <a:solidFill>
                  <a:srgbClr val="E7A624"/>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Subhead 2 (16 pt./Bold)</a:t>
            </a:r>
          </a:p>
        </p:txBody>
      </p:sp>
      <p:sp>
        <p:nvSpPr>
          <p:cNvPr id="9" name="Text Placeholder 17">
            <a:extLst>
              <a:ext uri="{FF2B5EF4-FFF2-40B4-BE49-F238E27FC236}">
                <a16:creationId xmlns:a16="http://schemas.microsoft.com/office/drawing/2014/main" id="{5255F66A-CA63-7DCD-AF1D-B32BEA5A1F85}"/>
              </a:ext>
            </a:extLst>
          </p:cNvPr>
          <p:cNvSpPr>
            <a:spLocks noGrp="1"/>
          </p:cNvSpPr>
          <p:nvPr>
            <p:ph type="body" sz="quarter" idx="15" hasCustomPrompt="1"/>
          </p:nvPr>
        </p:nvSpPr>
        <p:spPr>
          <a:xfrm>
            <a:off x="465138" y="3675371"/>
            <a:ext cx="5762942" cy="2385683"/>
          </a:xfrm>
          <a:prstGeom prst="rect">
            <a:avLst/>
          </a:prstGeom>
        </p:spPr>
        <p:txBody>
          <a:bodyPr>
            <a:noAutofit/>
          </a:bodyPr>
          <a:lstStyle>
            <a:lvl1pPr marL="0" indent="0">
              <a:lnSpc>
                <a:spcPct val="100000"/>
              </a:lnSpc>
              <a:buNone/>
              <a:defRPr sz="1400" b="0">
                <a:solidFill>
                  <a:schemeClr val="tx1"/>
                </a:solidFill>
                <a:latin typeface="+mn-lt"/>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Body Copy Here</a:t>
            </a:r>
          </a:p>
        </p:txBody>
      </p:sp>
      <p:pic>
        <p:nvPicPr>
          <p:cNvPr id="12" name="Picture 11" descr="NINDS logo">
            <a:extLst>
              <a:ext uri="{FF2B5EF4-FFF2-40B4-BE49-F238E27FC236}">
                <a16:creationId xmlns:a16="http://schemas.microsoft.com/office/drawing/2014/main" id="{573C1996-6570-44A1-B7C8-2B7B9C4EEBCE}"/>
              </a:ext>
            </a:extLst>
          </p:cNvPr>
          <p:cNvPicPr>
            <a:picLocks noChangeAspect="1"/>
          </p:cNvPicPr>
          <p:nvPr userDrawn="1"/>
        </p:nvPicPr>
        <p:blipFill>
          <a:blip r:embed="rId3"/>
          <a:stretch>
            <a:fillRect/>
          </a:stretch>
        </p:blipFill>
        <p:spPr>
          <a:xfrm>
            <a:off x="9838758" y="6235008"/>
            <a:ext cx="1801274" cy="399040"/>
          </a:xfrm>
          <a:prstGeom prst="rect">
            <a:avLst/>
          </a:prstGeom>
        </p:spPr>
      </p:pic>
    </p:spTree>
    <p:extLst>
      <p:ext uri="{BB962C8B-B14F-4D97-AF65-F5344CB8AC3E}">
        <p14:creationId xmlns:p14="http://schemas.microsoft.com/office/powerpoint/2010/main" val="2536240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700605"/>
      </p:ext>
    </p:extLst>
  </p:cSld>
  <p:clrMap bg1="lt1" tx1="dk1" bg2="lt2" tx2="dk2" accent1="accent1" accent2="accent2" accent3="accent3" accent4="accent4" accent5="accent5" accent6="accent6" hlink="hlink" folHlink="folHlink"/>
  <p:sldLayoutIdLst>
    <p:sldLayoutId id="2147483649" r:id="rId1"/>
    <p:sldLayoutId id="2147483694" r:id="rId2"/>
    <p:sldLayoutId id="2147483695" r:id="rId3"/>
    <p:sldLayoutId id="2147483708" r:id="rId4"/>
    <p:sldLayoutId id="2147483709" r:id="rId5"/>
    <p:sldLayoutId id="2147483655" r:id="rId6"/>
    <p:sldLayoutId id="2147483683" r:id="rId7"/>
    <p:sldLayoutId id="2147483681" r:id="rId8"/>
    <p:sldLayoutId id="2147483691" r:id="rId9"/>
    <p:sldLayoutId id="2147483682" r:id="rId10"/>
    <p:sldLayoutId id="2147483692" r:id="rId11"/>
    <p:sldLayoutId id="2147483660" r:id="rId12"/>
    <p:sldLayoutId id="2147483693" r:id="rId13"/>
    <p:sldLayoutId id="2147483678" r:id="rId14"/>
    <p:sldLayoutId id="2147483698" r:id="rId15"/>
    <p:sldLayoutId id="2147483687" r:id="rId16"/>
    <p:sldLayoutId id="2147483699" r:id="rId17"/>
    <p:sldLayoutId id="2147483712" r:id="rId18"/>
    <p:sldLayoutId id="2147483713" r:id="rId19"/>
    <p:sldLayoutId id="2147483686" r:id="rId20"/>
    <p:sldLayoutId id="2147483696" r:id="rId21"/>
    <p:sldLayoutId id="2147483688" r:id="rId22"/>
    <p:sldLayoutId id="2147483700" r:id="rId23"/>
    <p:sldLayoutId id="2147483710" r:id="rId24"/>
    <p:sldLayoutId id="2147483711" r:id="rId25"/>
    <p:sldLayoutId id="2147483669" r:id="rId26"/>
    <p:sldLayoutId id="2147483705" r:id="rId27"/>
    <p:sldLayoutId id="2147483684" r:id="rId28"/>
    <p:sldLayoutId id="2147483701" r:id="rId29"/>
    <p:sldLayoutId id="2147483690" r:id="rId30"/>
    <p:sldLayoutId id="2147483702" r:id="rId31"/>
    <p:sldLayoutId id="2147483680" r:id="rId32"/>
    <p:sldLayoutId id="2147483704" r:id="rId33"/>
    <p:sldLayoutId id="2147483706" r:id="rId34"/>
    <p:sldLayoutId id="2147483673" r:id="rId35"/>
    <p:sldLayoutId id="2147483654" r:id="rId36"/>
    <p:sldLayoutId id="2147483707" r:id="rId37"/>
    <p:sldLayoutId id="2147483689" r:id="rId38"/>
    <p:sldLayoutId id="2147483722" r:id="rId39"/>
    <p:sldLayoutId id="2147483723" r:id="rId40"/>
    <p:sldLayoutId id="2147483721" r:id="rId41"/>
    <p:sldLayoutId id="2147483724" r:id="rId42"/>
    <p:sldLayoutId id="2147483651" r:id="rId43"/>
    <p:sldLayoutId id="2147483718" r:id="rId44"/>
    <p:sldLayoutId id="2147483715" r:id="rId45"/>
    <p:sldLayoutId id="2147483717" r:id="rId46"/>
    <p:sldLayoutId id="2147483716" r:id="rId47"/>
    <p:sldLayoutId id="2147483714" r:id="rId48"/>
    <p:sldLayoutId id="2147483719" r:id="rId4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grants.nih.gov/grants/guide/notice-files/NOT-NS-23-003.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grants.nih.gov/grants/guide/notice-files/NOT-NS-23-004.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29F53-765A-A336-D9B2-A0B36F411C74}"/>
              </a:ext>
            </a:extLst>
          </p:cNvPr>
          <p:cNvSpPr>
            <a:spLocks noGrp="1"/>
          </p:cNvSpPr>
          <p:nvPr>
            <p:ph type="ctrTitle"/>
          </p:nvPr>
        </p:nvSpPr>
        <p:spPr/>
        <p:txBody>
          <a:bodyPr/>
          <a:lstStyle/>
          <a:p>
            <a:r>
              <a:rPr lang="en-US" dirty="0"/>
              <a:t>Hydrocephalus NOSI: NOT-NS-23-003</a:t>
            </a:r>
          </a:p>
        </p:txBody>
      </p:sp>
      <p:sp>
        <p:nvSpPr>
          <p:cNvPr id="3" name="Text Placeholder 2">
            <a:extLst>
              <a:ext uri="{FF2B5EF4-FFF2-40B4-BE49-F238E27FC236}">
                <a16:creationId xmlns:a16="http://schemas.microsoft.com/office/drawing/2014/main" id="{FFB62CCD-6F3B-5B3D-966B-DD69E3FE0A1C}"/>
              </a:ext>
            </a:extLst>
          </p:cNvPr>
          <p:cNvSpPr>
            <a:spLocks noGrp="1"/>
          </p:cNvSpPr>
          <p:nvPr>
            <p:ph type="body" sz="quarter" idx="12"/>
          </p:nvPr>
        </p:nvSpPr>
        <p:spPr/>
        <p:txBody>
          <a:bodyPr/>
          <a:lstStyle/>
          <a:p>
            <a:r>
              <a:rPr lang="en-US" sz="2800" dirty="0"/>
              <a:t>Tools to Enhance the Study of Prenatal and Pediatric Hydrocephalus</a:t>
            </a:r>
          </a:p>
        </p:txBody>
      </p:sp>
      <p:sp>
        <p:nvSpPr>
          <p:cNvPr id="4" name="Text Placeholder 3">
            <a:extLst>
              <a:ext uri="{FF2B5EF4-FFF2-40B4-BE49-F238E27FC236}">
                <a16:creationId xmlns:a16="http://schemas.microsoft.com/office/drawing/2014/main" id="{27EDC5DC-CCE2-8DAD-8960-D0BABB37DF82}"/>
              </a:ext>
            </a:extLst>
          </p:cNvPr>
          <p:cNvSpPr>
            <a:spLocks noGrp="1"/>
          </p:cNvSpPr>
          <p:nvPr>
            <p:ph type="body" sz="quarter" idx="13"/>
          </p:nvPr>
        </p:nvSpPr>
        <p:spPr>
          <a:xfrm>
            <a:off x="465138" y="1951665"/>
            <a:ext cx="11174894" cy="3944087"/>
          </a:xfrm>
        </p:spPr>
        <p:txBody>
          <a:bodyPr/>
          <a:lstStyle/>
          <a:p>
            <a:pPr>
              <a:lnSpc>
                <a:spcPct val="120000"/>
              </a:lnSpc>
              <a:defRPr/>
            </a:pPr>
            <a:r>
              <a:rPr lang="en-US" sz="2000" dirty="0">
                <a:latin typeface="Calibri" panose="020F0502020204030204" pitchFamily="34" charset="0"/>
                <a:cs typeface="Calibri" panose="020F0502020204030204" pitchFamily="34" charset="0"/>
              </a:rPr>
              <a:t>R01 or R21 Mechanisms</a:t>
            </a:r>
          </a:p>
          <a:p>
            <a:pPr>
              <a:lnSpc>
                <a:spcPct val="120000"/>
              </a:lnSpc>
              <a:defRPr/>
            </a:pPr>
            <a:r>
              <a:rPr lang="en-US" sz="2000" dirty="0">
                <a:latin typeface="Calibri" panose="020F0502020204030204" pitchFamily="34" charset="0"/>
                <a:cs typeface="Calibri" panose="020F0502020204030204" pitchFamily="34" charset="0"/>
              </a:rPr>
              <a:t>Develop or substantially modify existing cutting-edge tools that will advance prenatal and/or pediatric hydrocephalus research.  </a:t>
            </a:r>
          </a:p>
          <a:p>
            <a:pPr>
              <a:lnSpc>
                <a:spcPct val="120000"/>
              </a:lnSpc>
              <a:defRPr/>
            </a:pPr>
            <a:r>
              <a:rPr lang="en-US" sz="2000" dirty="0">
                <a:latin typeface="Calibri" panose="020F0502020204030204" pitchFamily="34" charset="0"/>
                <a:cs typeface="Calibri" panose="020F0502020204030204" pitchFamily="34" charset="0"/>
              </a:rPr>
              <a:t>Objective:  Remove barriers to hydrocephalus research that are due to scarcity of tools to investigate both the disease mechanisms and alternative therapies (non-shunt) in a rigorous manner.  </a:t>
            </a:r>
          </a:p>
          <a:p>
            <a:pPr>
              <a:lnSpc>
                <a:spcPct val="120000"/>
              </a:lnSpc>
              <a:defRPr/>
            </a:pPr>
            <a:r>
              <a:rPr lang="en-US" sz="2000" dirty="0">
                <a:latin typeface="Calibri" panose="020F0502020204030204" pitchFamily="34" charset="0"/>
                <a:cs typeface="Calibri" panose="020F0502020204030204" pitchFamily="34" charset="0"/>
              </a:rPr>
              <a:t>Should transform the field by generating tools including animal and cell models, novel methods and innovative technologies that will be widely used throughout the neuroscience community to understand disease mechanisms and/or developing therapeutics.</a:t>
            </a:r>
            <a:endParaRPr lang="en-US" sz="2000" dirty="0">
              <a:latin typeface="Calibri" panose="020F0502020204030204" pitchFamily="34" charset="0"/>
              <a:ea typeface="Calibri" panose="020F0502020204030204" pitchFamily="34" charset="0"/>
            </a:endParaRPr>
          </a:p>
          <a:p>
            <a:r>
              <a:rPr lang="en-US" sz="2000" dirty="0">
                <a:effectLst/>
                <a:latin typeface="Calibri" panose="020F0502020204030204" pitchFamily="34" charset="0"/>
                <a:ea typeface="Calibri" panose="020F0502020204030204" pitchFamily="34" charset="0"/>
              </a:rPr>
              <a:t>NOT-NS-23-003:  </a:t>
            </a:r>
            <a:r>
              <a:rPr lang="en-US" sz="2000" u="sng" dirty="0">
                <a:solidFill>
                  <a:srgbClr val="0563C1"/>
                </a:solidFill>
                <a:effectLst/>
                <a:latin typeface="Calibri" panose="020F0502020204030204" pitchFamily="34" charset="0"/>
                <a:ea typeface="Calibri" panose="020F0502020204030204" pitchFamily="34" charset="0"/>
                <a:hlinkClick r:id="rId2"/>
              </a:rPr>
              <a:t>https://grants.nih.gov/grants/guide/notice-files/NOT-NS-23-003.html</a:t>
            </a:r>
            <a:endParaRPr lang="en-US" sz="2000" dirty="0"/>
          </a:p>
        </p:txBody>
      </p:sp>
    </p:spTree>
    <p:extLst>
      <p:ext uri="{BB962C8B-B14F-4D97-AF65-F5344CB8AC3E}">
        <p14:creationId xmlns:p14="http://schemas.microsoft.com/office/powerpoint/2010/main" val="957835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29F53-765A-A336-D9B2-A0B36F411C74}"/>
              </a:ext>
            </a:extLst>
          </p:cNvPr>
          <p:cNvSpPr>
            <a:spLocks noGrp="1"/>
          </p:cNvSpPr>
          <p:nvPr>
            <p:ph type="ctrTitle"/>
          </p:nvPr>
        </p:nvSpPr>
        <p:spPr/>
        <p:txBody>
          <a:bodyPr/>
          <a:lstStyle/>
          <a:p>
            <a:r>
              <a:rPr lang="en-US" dirty="0"/>
              <a:t>Hydrocephalus NOSI: NOT-NS-23-004</a:t>
            </a:r>
          </a:p>
        </p:txBody>
      </p:sp>
      <p:sp>
        <p:nvSpPr>
          <p:cNvPr id="3" name="Text Placeholder 2">
            <a:extLst>
              <a:ext uri="{FF2B5EF4-FFF2-40B4-BE49-F238E27FC236}">
                <a16:creationId xmlns:a16="http://schemas.microsoft.com/office/drawing/2014/main" id="{FFB62CCD-6F3B-5B3D-966B-DD69E3FE0A1C}"/>
              </a:ext>
            </a:extLst>
          </p:cNvPr>
          <p:cNvSpPr>
            <a:spLocks noGrp="1"/>
          </p:cNvSpPr>
          <p:nvPr>
            <p:ph type="body" sz="quarter" idx="12"/>
          </p:nvPr>
        </p:nvSpPr>
        <p:spPr/>
        <p:txBody>
          <a:bodyPr/>
          <a:lstStyle/>
          <a:p>
            <a:r>
              <a:rPr lang="en-US" sz="2800" dirty="0"/>
              <a:t>Disease Mechanisms of Prenatal and Pediatric Hydrocephalus</a:t>
            </a:r>
          </a:p>
        </p:txBody>
      </p:sp>
      <p:sp>
        <p:nvSpPr>
          <p:cNvPr id="4" name="Text Placeholder 3">
            <a:extLst>
              <a:ext uri="{FF2B5EF4-FFF2-40B4-BE49-F238E27FC236}">
                <a16:creationId xmlns:a16="http://schemas.microsoft.com/office/drawing/2014/main" id="{27EDC5DC-CCE2-8DAD-8960-D0BABB37DF82}"/>
              </a:ext>
            </a:extLst>
          </p:cNvPr>
          <p:cNvSpPr>
            <a:spLocks noGrp="1"/>
          </p:cNvSpPr>
          <p:nvPr>
            <p:ph type="body" sz="quarter" idx="13"/>
          </p:nvPr>
        </p:nvSpPr>
        <p:spPr/>
        <p:txBody>
          <a:bodyPr/>
          <a:lstStyle/>
          <a:p>
            <a:pPr>
              <a:lnSpc>
                <a:spcPct val="120000"/>
              </a:lnSpc>
              <a:defRPr/>
            </a:pPr>
            <a:r>
              <a:rPr lang="en-US" sz="2400" dirty="0">
                <a:cs typeface="Calibri" panose="020F0502020204030204" pitchFamily="34" charset="0"/>
              </a:rPr>
              <a:t>R01 Mechanism</a:t>
            </a:r>
          </a:p>
          <a:p>
            <a:pPr>
              <a:lnSpc>
                <a:spcPct val="120000"/>
              </a:lnSpc>
              <a:defRPr/>
            </a:pPr>
            <a:r>
              <a:rPr lang="en-US" sz="2400" dirty="0">
                <a:cs typeface="Calibri" panose="020F0502020204030204" pitchFamily="34" charset="0"/>
              </a:rPr>
              <a:t>Support hypothesis-driven research projects.  </a:t>
            </a:r>
            <a:r>
              <a:rPr lang="en-US" sz="2400" b="0" i="0" dirty="0">
                <a:solidFill>
                  <a:srgbClr val="333333"/>
                </a:solidFill>
                <a:effectLst/>
              </a:rPr>
              <a:t> </a:t>
            </a:r>
          </a:p>
          <a:p>
            <a:pPr>
              <a:lnSpc>
                <a:spcPct val="120000"/>
              </a:lnSpc>
              <a:defRPr/>
            </a:pPr>
            <a:r>
              <a:rPr lang="en-US" sz="2400" dirty="0">
                <a:cs typeface="Calibri" panose="020F0502020204030204" pitchFamily="34" charset="0"/>
              </a:rPr>
              <a:t>Objective: Elucidate the molecular, cellular, and developmental mechanisms involved in the pathogenesis of prenatal and/or pediatric hydrocephalus.</a:t>
            </a:r>
          </a:p>
          <a:p>
            <a:pPr>
              <a:lnSpc>
                <a:spcPct val="120000"/>
              </a:lnSpc>
              <a:defRPr/>
            </a:pPr>
            <a:r>
              <a:rPr lang="en-US" sz="2400" dirty="0">
                <a:cs typeface="Calibri" panose="020F0502020204030204" pitchFamily="34" charset="0"/>
              </a:rPr>
              <a:t>Developmental etiology (intrinsic factors including genetics) and acquired etiology (extrinsic factors including hemorrhage and infection) of prenatal and/or pediatric hydrocephalus. </a:t>
            </a:r>
          </a:p>
          <a:p>
            <a:r>
              <a:rPr lang="en-US" sz="2400" dirty="0">
                <a:effectLst/>
                <a:ea typeface="Calibri" panose="020F0502020204030204" pitchFamily="34" charset="0"/>
              </a:rPr>
              <a:t>NOT-NS-23-004: </a:t>
            </a:r>
            <a:r>
              <a:rPr lang="en-US" sz="2400" u="sng" dirty="0">
                <a:solidFill>
                  <a:srgbClr val="0563C1"/>
                </a:solidFill>
                <a:effectLst/>
                <a:ea typeface="Calibri" panose="020F0502020204030204" pitchFamily="34" charset="0"/>
                <a:hlinkClick r:id="rId2"/>
              </a:rPr>
              <a:t>https://grants.nih.gov/grants/guide/notice-files/NOT-NS-23-004.html</a:t>
            </a:r>
            <a:endParaRPr lang="en-US" sz="2400" dirty="0"/>
          </a:p>
        </p:txBody>
      </p:sp>
    </p:spTree>
    <p:extLst>
      <p:ext uri="{BB962C8B-B14F-4D97-AF65-F5344CB8AC3E}">
        <p14:creationId xmlns:p14="http://schemas.microsoft.com/office/powerpoint/2010/main" val="1487506459"/>
      </p:ext>
    </p:extLst>
  </p:cSld>
  <p:clrMapOvr>
    <a:masterClrMapping/>
  </p:clrMapOvr>
</p:sld>
</file>

<file path=ppt/theme/theme1.xml><?xml version="1.0" encoding="utf-8"?>
<a:theme xmlns:a="http://schemas.openxmlformats.org/drawingml/2006/main" name="Office Theme">
  <a:themeElements>
    <a:clrScheme name="NINDS_2050_FinalColors">
      <a:dk1>
        <a:srgbClr val="000000"/>
      </a:dk1>
      <a:lt1>
        <a:srgbClr val="FFFFFF"/>
      </a:lt1>
      <a:dk2>
        <a:srgbClr val="000000"/>
      </a:dk2>
      <a:lt2>
        <a:srgbClr val="FEFFFF"/>
      </a:lt2>
      <a:accent1>
        <a:srgbClr val="CD78DD"/>
      </a:accent1>
      <a:accent2>
        <a:srgbClr val="3E489E"/>
      </a:accent2>
      <a:accent3>
        <a:srgbClr val="F7D341"/>
      </a:accent3>
      <a:accent4>
        <a:srgbClr val="9AD333"/>
      </a:accent4>
      <a:accent5>
        <a:srgbClr val="5BBEDD"/>
      </a:accent5>
      <a:accent6>
        <a:srgbClr val="E81A88"/>
      </a:accent6>
      <a:hlink>
        <a:srgbClr val="704099"/>
      </a:hlink>
      <a:folHlink>
        <a:srgbClr val="0596A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7a4c324-099a-4815-925c-2637c3aa1a5a"/>
    <lcf76f155ced4ddcb4097134ff3c332f xmlns="5562f246-f280-4a11-8782-dc1d9fb8cfb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688A859EDED9E4F9B1F56009397E3C7" ma:contentTypeVersion="18" ma:contentTypeDescription="Create a new document." ma:contentTypeScope="" ma:versionID="c2617d25ee3a263256cce2859900095a">
  <xsd:schema xmlns:xsd="http://www.w3.org/2001/XMLSchema" xmlns:xs="http://www.w3.org/2001/XMLSchema" xmlns:p="http://schemas.microsoft.com/office/2006/metadata/properties" xmlns:ns2="5562f246-f280-4a11-8782-dc1d9fb8cfb9" xmlns:ns3="c7a4c324-099a-4815-925c-2637c3aa1a5a" targetNamespace="http://schemas.microsoft.com/office/2006/metadata/properties" ma:root="true" ma:fieldsID="65a84a31418c58a4d9dc57e01996a0fa" ns2:_="" ns3:_="">
    <xsd:import namespace="5562f246-f280-4a11-8782-dc1d9fb8cfb9"/>
    <xsd:import namespace="c7a4c324-099a-4815-925c-2637c3aa1a5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62f246-f280-4a11-8782-dc1d9fb8cf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7c8b2d4-3706-4054-9f74-f7045d69936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7a4c324-099a-4815-925c-2637c3aa1a5a"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d0df462-9583-4e0c-a9a7-b6c11c415720}" ma:internalName="TaxCatchAll" ma:showField="CatchAllData" ma:web="c7a4c324-099a-4815-925c-2637c3aa1a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C0D5DE-D583-4D82-A5BF-D6C8F190EDE8}">
  <ds:schemaRefs>
    <ds:schemaRef ds:uri="http://schemas.microsoft.com/office/2006/documentManagement/types"/>
    <ds:schemaRef ds:uri="http://schemas.openxmlformats.org/package/2006/metadata/core-properties"/>
    <ds:schemaRef ds:uri="5562f246-f280-4a11-8782-dc1d9fb8cfb9"/>
    <ds:schemaRef ds:uri="http://purl.org/dc/elements/1.1/"/>
    <ds:schemaRef ds:uri="http://schemas.microsoft.com/office/2006/metadata/properties"/>
    <ds:schemaRef ds:uri="http://purl.org/dc/terms/"/>
    <ds:schemaRef ds:uri="http://schemas.microsoft.com/office/infopath/2007/PartnerControls"/>
    <ds:schemaRef ds:uri="c7a4c324-099a-4815-925c-2637c3aa1a5a"/>
    <ds:schemaRef ds:uri="http://www.w3.org/XML/1998/namespace"/>
    <ds:schemaRef ds:uri="http://purl.org/dc/dcmitype/"/>
  </ds:schemaRefs>
</ds:datastoreItem>
</file>

<file path=customXml/itemProps2.xml><?xml version="1.0" encoding="utf-8"?>
<ds:datastoreItem xmlns:ds="http://schemas.openxmlformats.org/officeDocument/2006/customXml" ds:itemID="{FCD49FF7-DBBC-4EE3-8209-08342B5801C1}">
  <ds:schemaRefs>
    <ds:schemaRef ds:uri="http://schemas.microsoft.com/sharepoint/v3/contenttype/forms"/>
  </ds:schemaRefs>
</ds:datastoreItem>
</file>

<file path=customXml/itemProps3.xml><?xml version="1.0" encoding="utf-8"?>
<ds:datastoreItem xmlns:ds="http://schemas.openxmlformats.org/officeDocument/2006/customXml" ds:itemID="{91AE72A6-E274-4B2C-9A59-B397398387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62f246-f280-4a11-8782-dc1d9fb8cfb9"/>
    <ds:schemaRef ds:uri="c7a4c324-099a-4815-925c-2637c3aa1a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otalTime>2694</TotalTime>
  <Words>210</Words>
  <Application>Microsoft Office PowerPoint</Application>
  <PresentationFormat>Widescreen</PresentationFormat>
  <Paragraphs>14</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Hydrocephalus NOSI: NOT-NS-23-003</vt:lpstr>
      <vt:lpstr>Hydrocephalus NOSI: NOT-NS-23-004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 Henson</dc:creator>
  <cp:lastModifiedBy>Morris, Jill (NIH/NINDS) [E]</cp:lastModifiedBy>
  <cp:revision>128</cp:revision>
  <dcterms:created xsi:type="dcterms:W3CDTF">2019-03-13T14:31:10Z</dcterms:created>
  <dcterms:modified xsi:type="dcterms:W3CDTF">2024-04-12T11:32:47Z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0x0101008688A859EDED9E4F9B1F56009397E3C7</vt:lpwstr>
  </property>
</Properties>
</file>